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69" r:id="rId5"/>
    <p:sldId id="270" r:id="rId6"/>
    <p:sldId id="272" r:id="rId7"/>
    <p:sldId id="273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9933"/>
    <a:srgbClr val="00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0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4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1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6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4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8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5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EE18-4612-4E30-B838-764395317A6A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d:image006.png@01D7DB86.CCBD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87" y="6317674"/>
            <a:ext cx="1292545" cy="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206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6816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091559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033535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ttachments.office.net/owa/anthony.bricklebank%40radfordacademy.co.uk/service.svc/s/GetAttachmentThumbnail?id=AAMkAGUzZGQ0MzBlLWYyNzAtNDAyMy05NmIyLWZjYTJiZGU2N2RlNQBGAAAAAADdE%2FGGbgOrQ6OrRKqPsComBwCjQEC9J5Y8TLsvjt7UJTXxAAAAAAEMAACjQEC9J5Y8TLsvjt7UJTXxAAiOGpBjAAABEgAQABUeAQ%2FKf5dEraHhb1N%2Fs3s%3D&amp;thumbnailType=2&amp;token=eyJhbGciOiJSUzI1NiIsImtpZCI6IkEzMDVCMkU1Q0ZERjFGQTFBODgyNTU2MzM3NDhCQkNBRTAxNUU5OTIiLCJ0eXAiOiJKV1QiLCJ4NXQiOiJvd1d5NWNfZkg2R29nbFZqTjBpN3l1QVY2WkkifQ.eyJvcmlnaW4iOiJodHRwczovL291dGxvb2sub2ZmaWNlLmNvbSIsInVjIjoiZWI0ZmMxYWMzOWRlNDBjZThjZGY5NDc2YTQ1N2Y5ZWQiLCJzaWduaW5fc3RhdGUiOiJpbmtub3dubnR3ayIsInZlciI6IkV4Y2hhbmdlLkNhbGxiYWNrLlYxIiwiYXBwY3R4c2VuZGVyIjoiT3dhRG93bmxvYWRAMTc0MzIwMWMtODFiMS00M2EwLWFhNTktYjI1NmZjZWMwMTUxIiwiaXNzcmluZyI6IldXIiwiYXBwY3R4Ijoie1wibXNleGNocHJvdFwiOlwib3dhXCIsXCJwdWlkXCI6XCIxMTUzOTA2NjYwOTIwMTE4NjQ5XCIsXCJzY29wZVwiOlwiT3dhRG93bmxvYWRcIixcIm9pZFwiOlwiNDgxZThmMzgtM2JlZS00YThkLTlkNzMtMGFiMWE3ZGNiMjE0XCIsXCJwcmltYXJ5c2lkXCI6XCJTLTEtNS0yMS0yMDE1NzgzMzczLTMzNjkyOTg3NzUtMjM2MTkwMDg3MS0xOTY4MzIyXCJ9IiwibmJmIjoxNzMxNTA2MDQ1LCJleHAiOjE3MzE1MDYzNDUsImlzcyI6IjAwMDAwMDAyLTAwMDAtMGZmMS1jZTAwLTAwMDAwMDAwMDAwMEAxNzQzMjAxYy04MWIxLTQzYTAtYWE1OS1iMjU2ZmNlYzAxNTEiLCJhdWQiOiIwMDAwMDAwMi0wMDAwLTBmZjEtY2UwMC0wMDAwMDAwMDAwMDAvYXR0YWNobWVudHMub2ZmaWNlLm5ldEAxNzQzMjAxYy04MWIxLTQzYTAtYWE1OS1iMjU2ZmNlYzAxNTEiLCJoYXBwIjoib3dhIn0.T9gXTOs5P2q3WWMQXb9r5NyEE0q8v48Nfggff-oKSkIZWCB6hdtvqfw5yyDPgZ8wq7LD6ZGKZodNR9a5nx0-oBCnKIGH8zgtXwN6m4LkSkGdsI_nXWLsd2W_u_HglWuV9rIr0kdM154xLSa09rvnumoy9ZUJpB1aGVEgb6V2b_QTMWDtThQqQoN1a6U6U75MtOYpyO3R9wsjv385fT4Ym-04Vm5dgyjQwAHPFUf995nOlMTI_pcuYo91Uur6oxzCChTa1z5eGv2N_J8cu6RHFLs8BGQAXqyLHeq0o678QuIKAHn1ahqWALYWH6kndssP8xSc7kuQJLV0rA7eMpHLCA&amp;X-OWA-CANARY=X-OWA-CANARY_cookie_is_null_or_empty&amp;owa=outlook.office.com&amp;scriptVer=20241101001.27&amp;clientId=326CB70E7936412A8C54A378F09E013E&amp;animation=true&amp;persistenceId=a5c05685-d391-49d4-86fc-cb54626ae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0"/>
            <a:ext cx="1132898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9706" y="1258608"/>
            <a:ext cx="1082302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-join No-Lead 36" panose="02000503000000020003" pitchFamily="50" charset="0"/>
              </a:rPr>
              <a:t>Year 2 </a:t>
            </a:r>
          </a:p>
          <a:p>
            <a:pPr algn="ctr"/>
            <a:r>
              <a:rPr lang="en-US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-join No-Lead 36" panose="02000503000000020003" pitchFamily="50" charset="0"/>
              </a:rPr>
              <a:t>Autumn 1 Enrichment </a:t>
            </a:r>
            <a:endParaRPr lang="en-US" sz="8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etter-join No-Lead 36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542" y="4294909"/>
            <a:ext cx="9139752" cy="2375359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 smtClean="0"/>
              <a:t>Aliens have landed!!!!</a:t>
            </a:r>
          </a:p>
          <a:p>
            <a:pPr algn="l"/>
            <a:r>
              <a:rPr lang="en-GB" dirty="0"/>
              <a:t>As part of our immersion stage in writing the children found an alien space craft that had crash landed onto the playground. The children had a discussion about what could have been in the spacecraft and linked their learning to </a:t>
            </a:r>
            <a:r>
              <a:rPr lang="en-GB" dirty="0" err="1"/>
              <a:t>Beegu</a:t>
            </a:r>
            <a:r>
              <a:rPr lang="en-GB" dirty="0"/>
              <a:t> that they learned about in year 1. The children later wrote their own alien descriptions. </a:t>
            </a:r>
            <a:r>
              <a:rPr lang="en-GB" dirty="0" smtClean="0"/>
              <a:t>All </a:t>
            </a:r>
            <a:r>
              <a:rPr lang="en-GB" dirty="0"/>
              <a:t>children where engaged and this helped to provide a context for the story they were learning. </a:t>
            </a:r>
          </a:p>
        </p:txBody>
      </p:sp>
      <p:pic>
        <p:nvPicPr>
          <p:cNvPr id="1028" name="Picture 4" descr="cid:image006.png@01D7DB86.CCBD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87" y="6317674"/>
            <a:ext cx="1292545" cy="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206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6816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091559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033535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ttachments.office.net/owa/anthony.bricklebank%40radfordacademy.co.uk/service.svc/s/GetAttachmentThumbnail?id=AAMkAGUzZGQ0MzBlLWYyNzAtNDAyMy05NmIyLWZjYTJiZGU2N2RlNQBGAAAAAADdE%2FGGbgOrQ6OrRKqPsComBwCjQEC9J5Y8TLsvjt7UJTXxAAAAAAEMAACjQEC9J5Y8TLsvjt7UJTXxAAiOGpBjAAABEgAQABUeAQ%2FKf5dEraHhb1N%2Fs3s%3D&amp;thumbnailType=2&amp;token=eyJhbGciOiJSUzI1NiIsImtpZCI6IkEzMDVCMkU1Q0ZERjFGQTFBODgyNTU2MzM3NDhCQkNBRTAxNUU5OTIiLCJ0eXAiOiJKV1QiLCJ4NXQiOiJvd1d5NWNfZkg2R29nbFZqTjBpN3l1QVY2WkkifQ.eyJvcmlnaW4iOiJodHRwczovL291dGxvb2sub2ZmaWNlLmNvbSIsInVjIjoiZWI0ZmMxYWMzOWRlNDBjZThjZGY5NDc2YTQ1N2Y5ZWQiLCJzaWduaW5fc3RhdGUiOiJpbmtub3dubnR3ayIsInZlciI6IkV4Y2hhbmdlLkNhbGxiYWNrLlYxIiwiYXBwY3R4c2VuZGVyIjoiT3dhRG93bmxvYWRAMTc0MzIwMWMtODFiMS00M2EwLWFhNTktYjI1NmZjZWMwMTUxIiwiaXNzcmluZyI6IldXIiwiYXBwY3R4Ijoie1wibXNleGNocHJvdFwiOlwib3dhXCIsXCJwdWlkXCI6XCIxMTUzOTA2NjYwOTIwMTE4NjQ5XCIsXCJzY29wZVwiOlwiT3dhRG93bmxvYWRcIixcIm9pZFwiOlwiNDgxZThmMzgtM2JlZS00YThkLTlkNzMtMGFiMWE3ZGNiMjE0XCIsXCJwcmltYXJ5c2lkXCI6XCJTLTEtNS0yMS0yMDE1NzgzMzczLTMzNjkyOTg3NzUtMjM2MTkwMDg3MS0xOTY4MzIyXCJ9IiwibmJmIjoxNzMxNTA2MDQ1LCJleHAiOjE3MzE1MDYzNDUsImlzcyI6IjAwMDAwMDAyLTAwMDAtMGZmMS1jZTAwLTAwMDAwMDAwMDAwMEAxNzQzMjAxYy04MWIxLTQzYTAtYWE1OS1iMjU2ZmNlYzAxNTEiLCJhdWQiOiIwMDAwMDAwMi0wMDAwLTBmZjEtY2UwMC0wMDAwMDAwMDAwMDAvYXR0YWNobWVudHMub2ZmaWNlLm5ldEAxNzQzMjAxYy04MWIxLTQzYTAtYWE1OS1iMjU2ZmNlYzAxNTEiLCJoYXBwIjoib3dhIn0.T9gXTOs5P2q3WWMQXb9r5NyEE0q8v48Nfggff-oKSkIZWCB6hdtvqfw5yyDPgZ8wq7LD6ZGKZodNR9a5nx0-oBCnKIGH8zgtXwN6m4LkSkGdsI_nXWLsd2W_u_HglWuV9rIr0kdM154xLSa09rvnumoy9ZUJpB1aGVEgb6V2b_QTMWDtThQqQoN1a6U6U75MtOYpyO3R9wsjv385fT4Ym-04Vm5dgyjQwAHPFUf995nOlMTI_pcuYo91Uur6oxzCChTa1z5eGv2N_J8cu6RHFLs8BGQAXqyLHeq0o678QuIKAHn1ahqWALYWH6kndssP8xSc7kuQJLV0rA7eMpHLCA&amp;X-OWA-CANARY=X-OWA-CANARY_cookie_is_null_or_empty&amp;owa=outlook.office.com&amp;scriptVer=20241101001.27&amp;clientId=326CB70E7936412A8C54A378F09E013E&amp;animation=true&amp;persistenceId=a5c05685-d391-49d4-86fc-cb54626ae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0"/>
            <a:ext cx="1132898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166" y="512475"/>
            <a:ext cx="4960938" cy="364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991" y="512475"/>
            <a:ext cx="4922268" cy="36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d:image006.png@01D7DB86.CCBD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87" y="6317674"/>
            <a:ext cx="1292545" cy="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206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6816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091559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033535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ttachments.office.net/owa/anthony.bricklebank%40radfordacademy.co.uk/service.svc/s/GetAttachmentThumbnail?id=AAMkAGUzZGQ0MzBlLWYyNzAtNDAyMy05NmIyLWZjYTJiZGU2N2RlNQBGAAAAAADdE%2FGGbgOrQ6OrRKqPsComBwCjQEC9J5Y8TLsvjt7UJTXxAAAAAAEMAACjQEC9J5Y8TLsvjt7UJTXxAAiOGpBjAAABEgAQABUeAQ%2FKf5dEraHhb1N%2Fs3s%3D&amp;thumbnailType=2&amp;token=eyJhbGciOiJSUzI1NiIsImtpZCI6IkEzMDVCMkU1Q0ZERjFGQTFBODgyNTU2MzM3NDhCQkNBRTAxNUU5OTIiLCJ0eXAiOiJKV1QiLCJ4NXQiOiJvd1d5NWNfZkg2R29nbFZqTjBpN3l1QVY2WkkifQ.eyJvcmlnaW4iOiJodHRwczovL291dGxvb2sub2ZmaWNlLmNvbSIsInVjIjoiZWI0ZmMxYWMzOWRlNDBjZThjZGY5NDc2YTQ1N2Y5ZWQiLCJzaWduaW5fc3RhdGUiOiJpbmtub3dubnR3ayIsInZlciI6IkV4Y2hhbmdlLkNhbGxiYWNrLlYxIiwiYXBwY3R4c2VuZGVyIjoiT3dhRG93bmxvYWRAMTc0MzIwMWMtODFiMS00M2EwLWFhNTktYjI1NmZjZWMwMTUxIiwiaXNzcmluZyI6IldXIiwiYXBwY3R4Ijoie1wibXNleGNocHJvdFwiOlwib3dhXCIsXCJwdWlkXCI6XCIxMTUzOTA2NjYwOTIwMTE4NjQ5XCIsXCJzY29wZVwiOlwiT3dhRG93bmxvYWRcIixcIm9pZFwiOlwiNDgxZThmMzgtM2JlZS00YThkLTlkNzMtMGFiMWE3ZGNiMjE0XCIsXCJwcmltYXJ5c2lkXCI6XCJTLTEtNS0yMS0yMDE1NzgzMzczLTMzNjkyOTg3NzUtMjM2MTkwMDg3MS0xOTY4MzIyXCJ9IiwibmJmIjoxNzMxNTA2MDQ1LCJleHAiOjE3MzE1MDYzNDUsImlzcyI6IjAwMDAwMDAyLTAwMDAtMGZmMS1jZTAwLTAwMDAwMDAwMDAwMEAxNzQzMjAxYy04MWIxLTQzYTAtYWE1OS1iMjU2ZmNlYzAxNTEiLCJhdWQiOiIwMDAwMDAwMi0wMDAwLTBmZjEtY2UwMC0wMDAwMDAwMDAwMDAvYXR0YWNobWVudHMub2ZmaWNlLm5ldEAxNzQzMjAxYy04MWIxLTQzYTAtYWE1OS1iMjU2ZmNlYzAxNTEiLCJoYXBwIjoib3dhIn0.T9gXTOs5P2q3WWMQXb9r5NyEE0q8v48Nfggff-oKSkIZWCB6hdtvqfw5yyDPgZ8wq7LD6ZGKZodNR9a5nx0-oBCnKIGH8zgtXwN6m4LkSkGdsI_nXWLsd2W_u_HglWuV9rIr0kdM154xLSa09rvnumoy9ZUJpB1aGVEgb6V2b_QTMWDtThQqQoN1a6U6U75MtOYpyO3R9wsjv385fT4Ym-04Vm5dgyjQwAHPFUf995nOlMTI_pcuYo91Uur6oxzCChTa1z5eGv2N_J8cu6RHFLs8BGQAXqyLHeq0o678QuIKAHn1ahqWALYWH6kndssP8xSc7kuQJLV0rA7eMpHLCA&amp;X-OWA-CANARY=X-OWA-CANARY_cookie_is_null_or_empty&amp;owa=outlook.office.com&amp;scriptVer=20241101001.27&amp;clientId=326CB70E7936412A8C54A378F09E013E&amp;animation=true&amp;persistenceId=a5c05685-d391-49d4-86fc-cb54626ae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0"/>
            <a:ext cx="1132898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29" y="1000161"/>
            <a:ext cx="6421871" cy="42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d:image006.png@01D7DB86.CCBD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87" y="6317674"/>
            <a:ext cx="1292545" cy="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206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6816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091559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033535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ttachments.office.net/owa/anthony.bricklebank%40radfordacademy.co.uk/service.svc/s/GetAttachmentThumbnail?id=AAMkAGUzZGQ0MzBlLWYyNzAtNDAyMy05NmIyLWZjYTJiZGU2N2RlNQBGAAAAAADdE%2FGGbgOrQ6OrRKqPsComBwCjQEC9J5Y8TLsvjt7UJTXxAAAAAAEMAACjQEC9J5Y8TLsvjt7UJTXxAAiOGpBjAAABEgAQABUeAQ%2FKf5dEraHhb1N%2Fs3s%3D&amp;thumbnailType=2&amp;token=eyJhbGciOiJSUzI1NiIsImtpZCI6IkEzMDVCMkU1Q0ZERjFGQTFBODgyNTU2MzM3NDhCQkNBRTAxNUU5OTIiLCJ0eXAiOiJKV1QiLCJ4NXQiOiJvd1d5NWNfZkg2R29nbFZqTjBpN3l1QVY2WkkifQ.eyJvcmlnaW4iOiJodHRwczovL291dGxvb2sub2ZmaWNlLmNvbSIsInVjIjoiZWI0ZmMxYWMzOWRlNDBjZThjZGY5NDc2YTQ1N2Y5ZWQiLCJzaWduaW5fc3RhdGUiOiJpbmtub3dubnR3ayIsInZlciI6IkV4Y2hhbmdlLkNhbGxiYWNrLlYxIiwiYXBwY3R4c2VuZGVyIjoiT3dhRG93bmxvYWRAMTc0MzIwMWMtODFiMS00M2EwLWFhNTktYjI1NmZjZWMwMTUxIiwiaXNzcmluZyI6IldXIiwiYXBwY3R4Ijoie1wibXNleGNocHJvdFwiOlwib3dhXCIsXCJwdWlkXCI6XCIxMTUzOTA2NjYwOTIwMTE4NjQ5XCIsXCJzY29wZVwiOlwiT3dhRG93bmxvYWRcIixcIm9pZFwiOlwiNDgxZThmMzgtM2JlZS00YThkLTlkNzMtMGFiMWE3ZGNiMjE0XCIsXCJwcmltYXJ5c2lkXCI6XCJTLTEtNS0yMS0yMDE1NzgzMzczLTMzNjkyOTg3NzUtMjM2MTkwMDg3MS0xOTY4MzIyXCJ9IiwibmJmIjoxNzMxNTA2MDQ1LCJleHAiOjE3MzE1MDYzNDUsImlzcyI6IjAwMDAwMDAyLTAwMDAtMGZmMS1jZTAwLTAwMDAwMDAwMDAwMEAxNzQzMjAxYy04MWIxLTQzYTAtYWE1OS1iMjU2ZmNlYzAxNTEiLCJhdWQiOiIwMDAwMDAwMi0wMDAwLTBmZjEtY2UwMC0wMDAwMDAwMDAwMDAvYXR0YWNobWVudHMub2ZmaWNlLm5ldEAxNzQzMjAxYy04MWIxLTQzYTAtYWE1OS1iMjU2ZmNlYzAxNTEiLCJoYXBwIjoib3dhIn0.T9gXTOs5P2q3WWMQXb9r5NyEE0q8v48Nfggff-oKSkIZWCB6hdtvqfw5yyDPgZ8wq7LD6ZGKZodNR9a5nx0-oBCnKIGH8zgtXwN6m4LkSkGdsI_nXWLsd2W_u_HglWuV9rIr0kdM154xLSa09rvnumoy9ZUJpB1aGVEgb6V2b_QTMWDtThQqQoN1a6U6U75MtOYpyO3R9wsjv385fT4Ym-04Vm5dgyjQwAHPFUf995nOlMTI_pcuYo91Uur6oxzCChTa1z5eGv2N_J8cu6RHFLs8BGQAXqyLHeq0o678QuIKAHn1ahqWALYWH6kndssP8xSc7kuQJLV0rA7eMpHLCA&amp;X-OWA-CANARY=X-OWA-CANARY_cookie_is_null_or_empty&amp;owa=outlook.office.com&amp;scriptVer=20241101001.27&amp;clientId=326CB70E7936412A8C54A378F09E013E&amp;animation=true&amp;persistenceId=a5c05685-d391-49d4-86fc-cb54626ae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0"/>
            <a:ext cx="1132898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9164" y="643540"/>
            <a:ext cx="6963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Letter-join No-Lead 36" panose="02000503000000020003" pitchFamily="50" charset="0"/>
              </a:rPr>
              <a:t>Science: waterproof experiment </a:t>
            </a:r>
            <a:endParaRPr lang="en-GB" sz="4000" b="1" dirty="0">
              <a:latin typeface="Letter-join No-Lead 36" panose="02000503000000020003" pitchFamily="50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73999" y="1441306"/>
            <a:ext cx="3906133" cy="231740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Letter-join No-Lead 36" panose="02000503000000020003" pitchFamily="50" charset="0"/>
              </a:rPr>
              <a:t>As part of our science topic we researched which materials were the most waterproof. We then recorded our findings in our books. </a:t>
            </a:r>
            <a:endParaRPr lang="en-GB" dirty="0">
              <a:latin typeface="Letter-join No-Lead 36" panose="02000503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548" y="2281815"/>
            <a:ext cx="5982133" cy="3589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77" y="3569092"/>
            <a:ext cx="3895293" cy="30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d:image006.png@01D7DB86.CCBD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87" y="6317674"/>
            <a:ext cx="1292545" cy="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206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6816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091559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033535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ttachments.office.net/owa/anthony.bricklebank%40radfordacademy.co.uk/service.svc/s/GetAttachmentThumbnail?id=AAMkAGUzZGQ0MzBlLWYyNzAtNDAyMy05NmIyLWZjYTJiZGU2N2RlNQBGAAAAAADdE%2FGGbgOrQ6OrRKqPsComBwCjQEC9J5Y8TLsvjt7UJTXxAAAAAAEMAACjQEC9J5Y8TLsvjt7UJTXxAAiOGpBjAAABEgAQABUeAQ%2FKf5dEraHhb1N%2Fs3s%3D&amp;thumbnailType=2&amp;token=eyJhbGciOiJSUzI1NiIsImtpZCI6IkEzMDVCMkU1Q0ZERjFGQTFBODgyNTU2MzM3NDhCQkNBRTAxNUU5OTIiLCJ0eXAiOiJKV1QiLCJ4NXQiOiJvd1d5NWNfZkg2R29nbFZqTjBpN3l1QVY2WkkifQ.eyJvcmlnaW4iOiJodHRwczovL291dGxvb2sub2ZmaWNlLmNvbSIsInVjIjoiZWI0ZmMxYWMzOWRlNDBjZThjZGY5NDc2YTQ1N2Y5ZWQiLCJzaWduaW5fc3RhdGUiOiJpbmtub3dubnR3ayIsInZlciI6IkV4Y2hhbmdlLkNhbGxiYWNrLlYxIiwiYXBwY3R4c2VuZGVyIjoiT3dhRG93bmxvYWRAMTc0MzIwMWMtODFiMS00M2EwLWFhNTktYjI1NmZjZWMwMTUxIiwiaXNzcmluZyI6IldXIiwiYXBwY3R4Ijoie1wibXNleGNocHJvdFwiOlwib3dhXCIsXCJwdWlkXCI6XCIxMTUzOTA2NjYwOTIwMTE4NjQ5XCIsXCJzY29wZVwiOlwiT3dhRG93bmxvYWRcIixcIm9pZFwiOlwiNDgxZThmMzgtM2JlZS00YThkLTlkNzMtMGFiMWE3ZGNiMjE0XCIsXCJwcmltYXJ5c2lkXCI6XCJTLTEtNS0yMS0yMDE1NzgzMzczLTMzNjkyOTg3NzUtMjM2MTkwMDg3MS0xOTY4MzIyXCJ9IiwibmJmIjoxNzMxNTA2MDQ1LCJleHAiOjE3MzE1MDYzNDUsImlzcyI6IjAwMDAwMDAyLTAwMDAtMGZmMS1jZTAwLTAwMDAwMDAwMDAwMEAxNzQzMjAxYy04MWIxLTQzYTAtYWE1OS1iMjU2ZmNlYzAxNTEiLCJhdWQiOiIwMDAwMDAwMi0wMDAwLTBmZjEtY2UwMC0wMDAwMDAwMDAwMDAvYXR0YWNobWVudHMub2ZmaWNlLm5ldEAxNzQzMjAxYy04MWIxLTQzYTAtYWE1OS1iMjU2ZmNlYzAxNTEiLCJoYXBwIjoib3dhIn0.T9gXTOs5P2q3WWMQXb9r5NyEE0q8v48Nfggff-oKSkIZWCB6hdtvqfw5yyDPgZ8wq7LD6ZGKZodNR9a5nx0-oBCnKIGH8zgtXwN6m4LkSkGdsI_nXWLsd2W_u_HglWuV9rIr0kdM154xLSa09rvnumoy9ZUJpB1aGVEgb6V2b_QTMWDtThQqQoN1a6U6U75MtOYpyO3R9wsjv385fT4Ym-04Vm5dgyjQwAHPFUf995nOlMTI_pcuYo91Uur6oxzCChTa1z5eGv2N_J8cu6RHFLs8BGQAXqyLHeq0o678QuIKAHn1ahqWALYWH6kndssP8xSc7kuQJLV0rA7eMpHLCA&amp;X-OWA-CANARY=X-OWA-CANARY_cookie_is_null_or_empty&amp;owa=outlook.office.com&amp;scriptVer=20241101001.27&amp;clientId=326CB70E7936412A8C54A378F09E013E&amp;animation=true&amp;persistenceId=a5c05685-d391-49d4-86fc-cb54626ae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0"/>
            <a:ext cx="1132898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9164" y="643540"/>
            <a:ext cx="6963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Letter-join No-Lead 36" panose="02000503000000020003" pitchFamily="50" charset="0"/>
              </a:rPr>
              <a:t>History</a:t>
            </a:r>
            <a:endParaRPr lang="en-GB" sz="4000" b="1" dirty="0">
              <a:latin typeface="Letter-join No-Lead 36" panose="02000503000000020003" pitchFamily="50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73999" y="1441306"/>
            <a:ext cx="3906133" cy="231740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Letter-join No-Lead 36" panose="02000503000000020003" pitchFamily="50" charset="0"/>
              </a:rPr>
              <a:t>In History we watched videos of the moon landings in 1969 and today and we also worked together to create a timeline for Christopher Columbus. </a:t>
            </a:r>
            <a:endParaRPr lang="en-GB" dirty="0">
              <a:latin typeface="Letter-join No-Lead 36" panose="02000503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94" y="3599583"/>
            <a:ext cx="4086361" cy="2823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745" y="3599582"/>
            <a:ext cx="4708278" cy="2823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985" y="1441306"/>
            <a:ext cx="2503899" cy="1754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433" y="1435374"/>
            <a:ext cx="2275656" cy="17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d:image006.png@01D7DB86.CCBD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87" y="6317674"/>
            <a:ext cx="1292545" cy="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206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6816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091559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033535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ttachments.office.net/owa/anthony.bricklebank%40radfordacademy.co.uk/service.svc/s/GetAttachmentThumbnail?id=AAMkAGUzZGQ0MzBlLWYyNzAtNDAyMy05NmIyLWZjYTJiZGU2N2RlNQBGAAAAAADdE%2FGGbgOrQ6OrRKqPsComBwCjQEC9J5Y8TLsvjt7UJTXxAAAAAAEMAACjQEC9J5Y8TLsvjt7UJTXxAAiOGpBjAAABEgAQABUeAQ%2FKf5dEraHhb1N%2Fs3s%3D&amp;thumbnailType=2&amp;token=eyJhbGciOiJSUzI1NiIsImtpZCI6IkEzMDVCMkU1Q0ZERjFGQTFBODgyNTU2MzM3NDhCQkNBRTAxNUU5OTIiLCJ0eXAiOiJKV1QiLCJ4NXQiOiJvd1d5NWNfZkg2R29nbFZqTjBpN3l1QVY2WkkifQ.eyJvcmlnaW4iOiJodHRwczovL291dGxvb2sub2ZmaWNlLmNvbSIsInVjIjoiZWI0ZmMxYWMzOWRlNDBjZThjZGY5NDc2YTQ1N2Y5ZWQiLCJzaWduaW5fc3RhdGUiOiJpbmtub3dubnR3ayIsInZlciI6IkV4Y2hhbmdlLkNhbGxiYWNrLlYxIiwiYXBwY3R4c2VuZGVyIjoiT3dhRG93bmxvYWRAMTc0MzIwMWMtODFiMS00M2EwLWFhNTktYjI1NmZjZWMwMTUxIiwiaXNzcmluZyI6IldXIiwiYXBwY3R4Ijoie1wibXNleGNocHJvdFwiOlwib3dhXCIsXCJwdWlkXCI6XCIxMTUzOTA2NjYwOTIwMTE4NjQ5XCIsXCJzY29wZVwiOlwiT3dhRG93bmxvYWRcIixcIm9pZFwiOlwiNDgxZThmMzgtM2JlZS00YThkLTlkNzMtMGFiMWE3ZGNiMjE0XCIsXCJwcmltYXJ5c2lkXCI6XCJTLTEtNS0yMS0yMDE1NzgzMzczLTMzNjkyOTg3NzUtMjM2MTkwMDg3MS0xOTY4MzIyXCJ9IiwibmJmIjoxNzMxNTA2MDQ1LCJleHAiOjE3MzE1MDYzNDUsImlzcyI6IjAwMDAwMDAyLTAwMDAtMGZmMS1jZTAwLTAwMDAwMDAwMDAwMEAxNzQzMjAxYy04MWIxLTQzYTAtYWE1OS1iMjU2ZmNlYzAxNTEiLCJhdWQiOiIwMDAwMDAwMi0wMDAwLTBmZjEtY2UwMC0wMDAwMDAwMDAwMDAvYXR0YWNobWVudHMub2ZmaWNlLm5ldEAxNzQzMjAxYy04MWIxLTQzYTAtYWE1OS1iMjU2ZmNlYzAxNTEiLCJoYXBwIjoib3dhIn0.T9gXTOs5P2q3WWMQXb9r5NyEE0q8v48Nfggff-oKSkIZWCB6hdtvqfw5yyDPgZ8wq7LD6ZGKZodNR9a5nx0-oBCnKIGH8zgtXwN6m4LkSkGdsI_nXWLsd2W_u_HglWuV9rIr0kdM154xLSa09rvnumoy9ZUJpB1aGVEgb6V2b_QTMWDtThQqQoN1a6U6U75MtOYpyO3R9wsjv385fT4Ym-04Vm5dgyjQwAHPFUf995nOlMTI_pcuYo91Uur6oxzCChTa1z5eGv2N_J8cu6RHFLs8BGQAXqyLHeq0o678QuIKAHn1ahqWALYWH6kndssP8xSc7kuQJLV0rA7eMpHLCA&amp;X-OWA-CANARY=X-OWA-CANARY_cookie_is_null_or_empty&amp;owa=outlook.office.com&amp;scriptVer=20241101001.27&amp;clientId=326CB70E7936412A8C54A378F09E013E&amp;animation=true&amp;persistenceId=a5c05685-d391-49d4-86fc-cb54626ae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0"/>
            <a:ext cx="1132898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2165" y="440340"/>
            <a:ext cx="6963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Letter-join No-Lead 36" panose="02000503000000020003" pitchFamily="50" charset="0"/>
              </a:rPr>
              <a:t>Geography</a:t>
            </a:r>
            <a:endParaRPr lang="en-GB" sz="4000" b="1" dirty="0">
              <a:latin typeface="Letter-join No-Lead 36" panose="02000503000000020003" pitchFamily="50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73999" y="1441306"/>
            <a:ext cx="3906133" cy="231740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Letter-join No-Lead 36" panose="02000503000000020003" pitchFamily="50" charset="0"/>
              </a:rPr>
              <a:t>In Geography we used the pages app to present what we had learned about the continents. We had to type information as well as getting pictures from the internet </a:t>
            </a:r>
            <a:endParaRPr lang="en-GB" dirty="0">
              <a:latin typeface="Letter-join No-Lead 36" panose="02000503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601" y="1441306"/>
            <a:ext cx="5562600" cy="353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84" y="3558887"/>
            <a:ext cx="4334816" cy="30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d:image006.png@01D7DB86.CCBD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87" y="6317674"/>
            <a:ext cx="1292545" cy="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206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6816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091559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033535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ttachments.office.net/owa/anthony.bricklebank%40radfordacademy.co.uk/service.svc/s/GetAttachmentThumbnail?id=AAMkAGUzZGQ0MzBlLWYyNzAtNDAyMy05NmIyLWZjYTJiZGU2N2RlNQBGAAAAAADdE%2FGGbgOrQ6OrRKqPsComBwCjQEC9J5Y8TLsvjt7UJTXxAAAAAAEMAACjQEC9J5Y8TLsvjt7UJTXxAAiOGpBjAAABEgAQABUeAQ%2FKf5dEraHhb1N%2Fs3s%3D&amp;thumbnailType=2&amp;token=eyJhbGciOiJSUzI1NiIsImtpZCI6IkEzMDVCMkU1Q0ZERjFGQTFBODgyNTU2MzM3NDhCQkNBRTAxNUU5OTIiLCJ0eXAiOiJKV1QiLCJ4NXQiOiJvd1d5NWNfZkg2R29nbFZqTjBpN3l1QVY2WkkifQ.eyJvcmlnaW4iOiJodHRwczovL291dGxvb2sub2ZmaWNlLmNvbSIsInVjIjoiZWI0ZmMxYWMzOWRlNDBjZThjZGY5NDc2YTQ1N2Y5ZWQiLCJzaWduaW5fc3RhdGUiOiJpbmtub3dubnR3ayIsInZlciI6IkV4Y2hhbmdlLkNhbGxiYWNrLlYxIiwiYXBwY3R4c2VuZGVyIjoiT3dhRG93bmxvYWRAMTc0MzIwMWMtODFiMS00M2EwLWFhNTktYjI1NmZjZWMwMTUxIiwiaXNzcmluZyI6IldXIiwiYXBwY3R4Ijoie1wibXNleGNocHJvdFwiOlwib3dhXCIsXCJwdWlkXCI6XCIxMTUzOTA2NjYwOTIwMTE4NjQ5XCIsXCJzY29wZVwiOlwiT3dhRG93bmxvYWRcIixcIm9pZFwiOlwiNDgxZThmMzgtM2JlZS00YThkLTlkNzMtMGFiMWE3ZGNiMjE0XCIsXCJwcmltYXJ5c2lkXCI6XCJTLTEtNS0yMS0yMDE1NzgzMzczLTMzNjkyOTg3NzUtMjM2MTkwMDg3MS0xOTY4MzIyXCJ9IiwibmJmIjoxNzMxNTA2MDQ1LCJleHAiOjE3MzE1MDYzNDUsImlzcyI6IjAwMDAwMDAyLTAwMDAtMGZmMS1jZTAwLTAwMDAwMDAwMDAwMEAxNzQzMjAxYy04MWIxLTQzYTAtYWE1OS1iMjU2ZmNlYzAxNTEiLCJhdWQiOiIwMDAwMDAwMi0wMDAwLTBmZjEtY2UwMC0wMDAwMDAwMDAwMDAvYXR0YWNobWVudHMub2ZmaWNlLm5ldEAxNzQzMjAxYy04MWIxLTQzYTAtYWE1OS1iMjU2ZmNlYzAxNTEiLCJoYXBwIjoib3dhIn0.T9gXTOs5P2q3WWMQXb9r5NyEE0q8v48Nfggff-oKSkIZWCB6hdtvqfw5yyDPgZ8wq7LD6ZGKZodNR9a5nx0-oBCnKIGH8zgtXwN6m4LkSkGdsI_nXWLsd2W_u_HglWuV9rIr0kdM154xLSa09rvnumoy9ZUJpB1aGVEgb6V2b_QTMWDtThQqQoN1a6U6U75MtOYpyO3R9wsjv385fT4Ym-04Vm5dgyjQwAHPFUf995nOlMTI_pcuYo91Uur6oxzCChTa1z5eGv2N_J8cu6RHFLs8BGQAXqyLHeq0o678QuIKAHn1ahqWALYWH6kndssP8xSc7kuQJLV0rA7eMpHLCA&amp;X-OWA-CANARY=X-OWA-CANARY_cookie_is_null_or_empty&amp;owa=outlook.office.com&amp;scriptVer=20241101001.27&amp;clientId=326CB70E7936412A8C54A378F09E013E&amp;animation=true&amp;persistenceId=a5c05685-d391-49d4-86fc-cb54626ae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0"/>
            <a:ext cx="1132898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7620" y="98595"/>
            <a:ext cx="6963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latin typeface="Letter-join No-Lead 36" panose="02000503000000020003" pitchFamily="50" charset="0"/>
              </a:rPr>
              <a:t>Creative Homework</a:t>
            </a:r>
            <a:endParaRPr lang="en-GB" sz="4000" b="1" dirty="0">
              <a:latin typeface="Letter-join No-Lead 36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539" y="2060632"/>
            <a:ext cx="3906133" cy="388758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Letter-join No-Lead 36" panose="02000503000000020003" pitchFamily="50" charset="0"/>
              </a:rPr>
              <a:t>As part of Black History month the children researched Mae </a:t>
            </a:r>
            <a:r>
              <a:rPr lang="en-GB" dirty="0" err="1" smtClean="0">
                <a:latin typeface="Letter-join No-Lead 36" panose="02000503000000020003" pitchFamily="50" charset="0"/>
              </a:rPr>
              <a:t>Jemision</a:t>
            </a:r>
            <a:r>
              <a:rPr lang="en-GB" dirty="0" smtClean="0">
                <a:latin typeface="Letter-join No-Lead 36" panose="02000503000000020003" pitchFamily="50" charset="0"/>
              </a:rPr>
              <a:t> the first American Black woman to go to space. They worked in groups to make posters and then presented to the class and some children presented in assembly. </a:t>
            </a:r>
            <a:endParaRPr lang="en-GB" dirty="0">
              <a:latin typeface="Letter-join No-Lead 36" panose="02000503000000020003" pitchFamily="50" charset="0"/>
            </a:endParaRPr>
          </a:p>
        </p:txBody>
      </p:sp>
      <p:pic>
        <p:nvPicPr>
          <p:cNvPr id="1028" name="Picture 4" descr="cid:image006.png@01D7DB86.CCBD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87" y="6317674"/>
            <a:ext cx="1292545" cy="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206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6816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091559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033535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ttachments.office.net/owa/anthony.bricklebank%40radfordacademy.co.uk/service.svc/s/GetAttachmentThumbnail?id=AAMkAGUzZGQ0MzBlLWYyNzAtNDAyMy05NmIyLWZjYTJiZGU2N2RlNQBGAAAAAADdE%2FGGbgOrQ6OrRKqPsComBwCjQEC9J5Y8TLsvjt7UJTXxAAAAAAEMAACjQEC9J5Y8TLsvjt7UJTXxAAiOGpBjAAABEgAQABUeAQ%2FKf5dEraHhb1N%2Fs3s%3D&amp;thumbnailType=2&amp;token=eyJhbGciOiJSUzI1NiIsImtpZCI6IkEzMDVCMkU1Q0ZERjFGQTFBODgyNTU2MzM3NDhCQkNBRTAxNUU5OTIiLCJ0eXAiOiJKV1QiLCJ4NXQiOiJvd1d5NWNfZkg2R29nbFZqTjBpN3l1QVY2WkkifQ.eyJvcmlnaW4iOiJodHRwczovL291dGxvb2sub2ZmaWNlLmNvbSIsInVjIjoiZWI0ZmMxYWMzOWRlNDBjZThjZGY5NDc2YTQ1N2Y5ZWQiLCJzaWduaW5fc3RhdGUiOiJpbmtub3dubnR3ayIsInZlciI6IkV4Y2hhbmdlLkNhbGxiYWNrLlYxIiwiYXBwY3R4c2VuZGVyIjoiT3dhRG93bmxvYWRAMTc0MzIwMWMtODFiMS00M2EwLWFhNTktYjI1NmZjZWMwMTUxIiwiaXNzcmluZyI6IldXIiwiYXBwY3R4Ijoie1wibXNleGNocHJvdFwiOlwib3dhXCIsXCJwdWlkXCI6XCIxMTUzOTA2NjYwOTIwMTE4NjQ5XCIsXCJzY29wZVwiOlwiT3dhRG93bmxvYWRcIixcIm9pZFwiOlwiNDgxZThmMzgtM2JlZS00YThkLTlkNzMtMGFiMWE3ZGNiMjE0XCIsXCJwcmltYXJ5c2lkXCI6XCJTLTEtNS0yMS0yMDE1NzgzMzczLTMzNjkyOTg3NzUtMjM2MTkwMDg3MS0xOTY4MzIyXCJ9IiwibmJmIjoxNzMxNTA2MDQ1LCJleHAiOjE3MzE1MDYzNDUsImlzcyI6IjAwMDAwMDAyLTAwMDAtMGZmMS1jZTAwLTAwMDAwMDAwMDAwMEAxNzQzMjAxYy04MWIxLTQzYTAtYWE1OS1iMjU2ZmNlYzAxNTEiLCJhdWQiOiIwMDAwMDAwMi0wMDAwLTBmZjEtY2UwMC0wMDAwMDAwMDAwMDAvYXR0YWNobWVudHMub2ZmaWNlLm5ldEAxNzQzMjAxYy04MWIxLTQzYTAtYWE1OS1iMjU2ZmNlYzAxNTEiLCJoYXBwIjoib3dhIn0.T9gXTOs5P2q3WWMQXb9r5NyEE0q8v48Nfggff-oKSkIZWCB6hdtvqfw5yyDPgZ8wq7LD6ZGKZodNR9a5nx0-oBCnKIGH8zgtXwN6m4LkSkGdsI_nXWLsd2W_u_HglWuV9rIr0kdM154xLSa09rvnumoy9ZUJpB1aGVEgb6V2b_QTMWDtThQqQoN1a6U6U75MtOYpyO3R9wsjv385fT4Ym-04Vm5dgyjQwAHPFUf995nOlMTI_pcuYo91Uur6oxzCChTa1z5eGv2N_J8cu6RHFLs8BGQAXqyLHeq0o678QuIKAHn1ahqWALYWH6kndssP8xSc7kuQJLV0rA7eMpHLCA&amp;X-OWA-CANARY=X-OWA-CANARY_cookie_is_null_or_empty&amp;owa=outlook.office.com&amp;scriptVer=20241101001.27&amp;clientId=326CB70E7936412A8C54A378F09E013E&amp;animation=true&amp;persistenceId=a5c05685-d391-49d4-86fc-cb54626ae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0"/>
            <a:ext cx="1132898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6618" y="849745"/>
            <a:ext cx="6963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Letter-join No-Lead 36" panose="02000503000000020003" pitchFamily="50" charset="0"/>
              </a:rPr>
              <a:t>Black History presentations </a:t>
            </a:r>
            <a:endParaRPr lang="en-GB" sz="4000" b="1" dirty="0">
              <a:latin typeface="Letter-join No-Lead 36" panose="02000503000000020003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04" y="1880033"/>
            <a:ext cx="5742998" cy="37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d:image006.png@01D7DB86.CCBD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87" y="6317674"/>
            <a:ext cx="1292545" cy="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206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6816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091559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033535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ttachments.office.net/owa/anthony.bricklebank%40radfordacademy.co.uk/service.svc/s/GetAttachmentThumbnail?id=AAMkAGUzZGQ0MzBlLWYyNzAtNDAyMy05NmIyLWZjYTJiZGU2N2RlNQBGAAAAAADdE%2FGGbgOrQ6OrRKqPsComBwCjQEC9J5Y8TLsvjt7UJTXxAAAAAAEMAACjQEC9J5Y8TLsvjt7UJTXxAAiOGpBjAAABEgAQABUeAQ%2FKf5dEraHhb1N%2Fs3s%3D&amp;thumbnailType=2&amp;token=eyJhbGciOiJSUzI1NiIsImtpZCI6IkEzMDVCMkU1Q0ZERjFGQTFBODgyNTU2MzM3NDhCQkNBRTAxNUU5OTIiLCJ0eXAiOiJKV1QiLCJ4NXQiOiJvd1d5NWNfZkg2R29nbFZqTjBpN3l1QVY2WkkifQ.eyJvcmlnaW4iOiJodHRwczovL291dGxvb2sub2ZmaWNlLmNvbSIsInVjIjoiZWI0ZmMxYWMzOWRlNDBjZThjZGY5NDc2YTQ1N2Y5ZWQiLCJzaWduaW5fc3RhdGUiOiJpbmtub3dubnR3ayIsInZlciI6IkV4Y2hhbmdlLkNhbGxiYWNrLlYxIiwiYXBwY3R4c2VuZGVyIjoiT3dhRG93bmxvYWRAMTc0MzIwMWMtODFiMS00M2EwLWFhNTktYjI1NmZjZWMwMTUxIiwiaXNzcmluZyI6IldXIiwiYXBwY3R4Ijoie1wibXNleGNocHJvdFwiOlwib3dhXCIsXCJwdWlkXCI6XCIxMTUzOTA2NjYwOTIwMTE4NjQ5XCIsXCJzY29wZVwiOlwiT3dhRG93bmxvYWRcIixcIm9pZFwiOlwiNDgxZThmMzgtM2JlZS00YThkLTlkNzMtMGFiMWE3ZGNiMjE0XCIsXCJwcmltYXJ5c2lkXCI6XCJTLTEtNS0yMS0yMDE1NzgzMzczLTMzNjkyOTg3NzUtMjM2MTkwMDg3MS0xOTY4MzIyXCJ9IiwibmJmIjoxNzMxNTA2MDQ1LCJleHAiOjE3MzE1MDYzNDUsImlzcyI6IjAwMDAwMDAyLTAwMDAtMGZmMS1jZTAwLTAwMDAwMDAwMDAwMEAxNzQzMjAxYy04MWIxLTQzYTAtYWE1OS1iMjU2ZmNlYzAxNTEiLCJhdWQiOiIwMDAwMDAwMi0wMDAwLTBmZjEtY2UwMC0wMDAwMDAwMDAwMDAvYXR0YWNobWVudHMub2ZmaWNlLm5ldEAxNzQzMjAxYy04MWIxLTQzYTAtYWE1OS1iMjU2ZmNlYzAxNTEiLCJoYXBwIjoib3dhIn0.T9gXTOs5P2q3WWMQXb9r5NyEE0q8v48Nfggff-oKSkIZWCB6hdtvqfw5yyDPgZ8wq7LD6ZGKZodNR9a5nx0-oBCnKIGH8zgtXwN6m4LkSkGdsI_nXWLsd2W_u_HglWuV9rIr0kdM154xLSa09rvnumoy9ZUJpB1aGVEgb6V2b_QTMWDtThQqQoN1a6U6U75MtOYpyO3R9wsjv385fT4Ym-04Vm5dgyjQwAHPFUf995nOlMTI_pcuYo91Uur6oxzCChTa1z5eGv2N_J8cu6RHFLs8BGQAXqyLHeq0o678QuIKAHn1ahqWALYWH6kndssP8xSc7kuQJLV0rA7eMpHLCA&amp;X-OWA-CANARY=X-OWA-CANARY_cookie_is_null_or_empty&amp;owa=outlook.office.com&amp;scriptVer=20241101001.27&amp;clientId=326CB70E7936412A8C54A378F09E013E&amp;animation=true&amp;persistenceId=a5c05685-d391-49d4-86fc-cb54626ae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0"/>
            <a:ext cx="1132898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43" y="687228"/>
            <a:ext cx="3963266" cy="2741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43" y="3606079"/>
            <a:ext cx="3927972" cy="27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218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Letter-join No-Lead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L.E.A.D.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Bricklebank</dc:creator>
  <cp:lastModifiedBy>Corinne Loach</cp:lastModifiedBy>
  <cp:revision>13</cp:revision>
  <dcterms:created xsi:type="dcterms:W3CDTF">2024-11-12T16:16:08Z</dcterms:created>
  <dcterms:modified xsi:type="dcterms:W3CDTF">2025-11-07T12:31:25Z</dcterms:modified>
</cp:coreProperties>
</file>