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81" r:id="rId3"/>
    <p:sldId id="276" r:id="rId4"/>
    <p:sldId id="277" r:id="rId5"/>
    <p:sldId id="280" r:id="rId6"/>
    <p:sldId id="274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0066"/>
    <a:srgbClr val="FF9933"/>
    <a:srgbClr val="00CCFF"/>
    <a:srgbClr val="CC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3963" autoAdjust="0"/>
  </p:normalViewPr>
  <p:slideViewPr>
    <p:cSldViewPr snapToGrid="0">
      <p:cViewPr varScale="1">
        <p:scale>
          <a:sx n="115" d="100"/>
          <a:sy n="115" d="100"/>
        </p:scale>
        <p:origin x="37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ABEE18-4612-4E30-B838-764395317A6A}" type="datetimeFigureOut">
              <a:rPr lang="en-GB" smtClean="0"/>
              <a:t>17/11/2025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945128-1F04-43E7-AD7E-54C07AEE3AF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08048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ABEE18-4612-4E30-B838-764395317A6A}" type="datetimeFigureOut">
              <a:rPr lang="en-GB" smtClean="0"/>
              <a:t>17/11/2025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945128-1F04-43E7-AD7E-54C07AEE3AF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059005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ABEE18-4612-4E30-B838-764395317A6A}" type="datetimeFigureOut">
              <a:rPr lang="en-GB" smtClean="0"/>
              <a:t>17/11/2025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945128-1F04-43E7-AD7E-54C07AEE3AF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603448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ABEE18-4612-4E30-B838-764395317A6A}" type="datetimeFigureOut">
              <a:rPr lang="en-GB" smtClean="0"/>
              <a:t>17/11/2025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945128-1F04-43E7-AD7E-54C07AEE3AF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368181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ABEE18-4612-4E30-B838-764395317A6A}" type="datetimeFigureOut">
              <a:rPr lang="en-GB" smtClean="0"/>
              <a:t>17/11/2025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945128-1F04-43E7-AD7E-54C07AEE3AF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83459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ABEE18-4612-4E30-B838-764395317A6A}" type="datetimeFigureOut">
              <a:rPr lang="en-GB" smtClean="0"/>
              <a:t>17/11/2025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945128-1F04-43E7-AD7E-54C07AEE3AF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315699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ABEE18-4612-4E30-B838-764395317A6A}" type="datetimeFigureOut">
              <a:rPr lang="en-GB" smtClean="0"/>
              <a:t>17/11/2025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945128-1F04-43E7-AD7E-54C07AEE3AF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991489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ABEE18-4612-4E30-B838-764395317A6A}" type="datetimeFigureOut">
              <a:rPr lang="en-GB" smtClean="0"/>
              <a:t>17/11/2025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945128-1F04-43E7-AD7E-54C07AEE3AF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216856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ABEE18-4612-4E30-B838-764395317A6A}" type="datetimeFigureOut">
              <a:rPr lang="en-GB" smtClean="0"/>
              <a:t>17/11/2025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945128-1F04-43E7-AD7E-54C07AEE3AF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458285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ABEE18-4612-4E30-B838-764395317A6A}" type="datetimeFigureOut">
              <a:rPr lang="en-GB" smtClean="0"/>
              <a:t>17/11/2025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945128-1F04-43E7-AD7E-54C07AEE3AF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47372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ABEE18-4612-4E30-B838-764395317A6A}" type="datetimeFigureOut">
              <a:rPr lang="en-GB" smtClean="0"/>
              <a:t>17/11/2025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945128-1F04-43E7-AD7E-54C07AEE3AF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136514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ABEE18-4612-4E30-B838-764395317A6A}" type="datetimeFigureOut">
              <a:rPr lang="en-GB" smtClean="0"/>
              <a:t>17/11/2025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945128-1F04-43E7-AD7E-54C07AEE3AF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513045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image" Target="../media/image13.jpeg"/><Relationship Id="rId7" Type="http://schemas.openxmlformats.org/officeDocument/2006/relationships/image" Target="../media/image17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10" Type="http://schemas.openxmlformats.org/officeDocument/2006/relationships/image" Target="../media/image20.jpeg"/><Relationship Id="rId4" Type="http://schemas.openxmlformats.org/officeDocument/2006/relationships/image" Target="../media/image14.jpeg"/><Relationship Id="rId9" Type="http://schemas.openxmlformats.org/officeDocument/2006/relationships/image" Target="../media/image1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7" Type="http://schemas.openxmlformats.org/officeDocument/2006/relationships/image" Target="../media/image26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cid:image006.png@01D7DB86.CCBD2F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31987" y="6317674"/>
            <a:ext cx="1292545" cy="540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0" y="0"/>
            <a:ext cx="45719" cy="6858000"/>
          </a:xfrm>
          <a:prstGeom prst="rect">
            <a:avLst/>
          </a:prstGeom>
          <a:solidFill>
            <a:srgbClr val="00CCFF"/>
          </a:solidFill>
          <a:ln>
            <a:solidFill>
              <a:srgbClr val="00CC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ectangle 10"/>
          <p:cNvSpPr/>
          <p:nvPr/>
        </p:nvSpPr>
        <p:spPr>
          <a:xfrm>
            <a:off x="54206" y="0"/>
            <a:ext cx="45719" cy="6858000"/>
          </a:xfrm>
          <a:prstGeom prst="rect">
            <a:avLst/>
          </a:prstGeom>
          <a:solidFill>
            <a:srgbClr val="FF9933"/>
          </a:solidFill>
          <a:ln>
            <a:solidFill>
              <a:srgbClr val="FF99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Rectangle 12"/>
          <p:cNvSpPr/>
          <p:nvPr/>
        </p:nvSpPr>
        <p:spPr>
          <a:xfrm>
            <a:off x="116816" y="0"/>
            <a:ext cx="45719" cy="6858000"/>
          </a:xfrm>
          <a:prstGeom prst="rect">
            <a:avLst/>
          </a:prstGeom>
          <a:solidFill>
            <a:srgbClr val="CC0066"/>
          </a:solidFill>
          <a:ln>
            <a:solidFill>
              <a:srgbClr val="CC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Rectangle 13"/>
          <p:cNvSpPr/>
          <p:nvPr/>
        </p:nvSpPr>
        <p:spPr>
          <a:xfrm>
            <a:off x="12146281" y="0"/>
            <a:ext cx="45719" cy="6858000"/>
          </a:xfrm>
          <a:prstGeom prst="rect">
            <a:avLst/>
          </a:prstGeom>
          <a:solidFill>
            <a:srgbClr val="00CCFF"/>
          </a:solidFill>
          <a:ln>
            <a:solidFill>
              <a:srgbClr val="00CC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Rectangle 14"/>
          <p:cNvSpPr/>
          <p:nvPr/>
        </p:nvSpPr>
        <p:spPr>
          <a:xfrm>
            <a:off x="12091559" y="0"/>
            <a:ext cx="45719" cy="6858000"/>
          </a:xfrm>
          <a:prstGeom prst="rect">
            <a:avLst/>
          </a:prstGeom>
          <a:solidFill>
            <a:srgbClr val="FF9933"/>
          </a:solidFill>
          <a:ln>
            <a:solidFill>
              <a:srgbClr val="FF99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Rectangle 15"/>
          <p:cNvSpPr/>
          <p:nvPr/>
        </p:nvSpPr>
        <p:spPr>
          <a:xfrm>
            <a:off x="12033535" y="0"/>
            <a:ext cx="45719" cy="6858000"/>
          </a:xfrm>
          <a:prstGeom prst="rect">
            <a:avLst/>
          </a:prstGeom>
          <a:solidFill>
            <a:srgbClr val="CC0066"/>
          </a:solidFill>
          <a:ln>
            <a:solidFill>
              <a:srgbClr val="CC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026" name="Picture 2" descr="https://attachments.office.net/owa/anthony.bricklebank%40radfordacademy.co.uk/service.svc/s/GetAttachmentThumbnail?id=AAMkAGUzZGQ0MzBlLWYyNzAtNDAyMy05NmIyLWZjYTJiZGU2N2RlNQBGAAAAAADdE%2FGGbgOrQ6OrRKqPsComBwCjQEC9J5Y8TLsvjt7UJTXxAAAAAAEMAACjQEC9J5Y8TLsvjt7UJTXxAAiOGpBjAAABEgAQABUeAQ%2FKf5dEraHhb1N%2Fs3s%3D&amp;thumbnailType=2&amp;token=eyJhbGciOiJSUzI1NiIsImtpZCI6IkEzMDVCMkU1Q0ZERjFGQTFBODgyNTU2MzM3NDhCQkNBRTAxNUU5OTIiLCJ0eXAiOiJKV1QiLCJ4NXQiOiJvd1d5NWNfZkg2R29nbFZqTjBpN3l1QVY2WkkifQ.eyJvcmlnaW4iOiJodHRwczovL291dGxvb2sub2ZmaWNlLmNvbSIsInVjIjoiZWI0ZmMxYWMzOWRlNDBjZThjZGY5NDc2YTQ1N2Y5ZWQiLCJzaWduaW5fc3RhdGUiOiJpbmtub3dubnR3ayIsInZlciI6IkV4Y2hhbmdlLkNhbGxiYWNrLlYxIiwiYXBwY3R4c2VuZGVyIjoiT3dhRG93bmxvYWRAMTc0MzIwMWMtODFiMS00M2EwLWFhNTktYjI1NmZjZWMwMTUxIiwiaXNzcmluZyI6IldXIiwiYXBwY3R4Ijoie1wibXNleGNocHJvdFwiOlwib3dhXCIsXCJwdWlkXCI6XCIxMTUzOTA2NjYwOTIwMTE4NjQ5XCIsXCJzY29wZVwiOlwiT3dhRG93bmxvYWRcIixcIm9pZFwiOlwiNDgxZThmMzgtM2JlZS00YThkLTlkNzMtMGFiMWE3ZGNiMjE0XCIsXCJwcmltYXJ5c2lkXCI6XCJTLTEtNS0yMS0yMDE1NzgzMzczLTMzNjkyOTg3NzUtMjM2MTkwMDg3MS0xOTY4MzIyXCJ9IiwibmJmIjoxNzMxNTA2MDQ1LCJleHAiOjE3MzE1MDYzNDUsImlzcyI6IjAwMDAwMDAyLTAwMDAtMGZmMS1jZTAwLTAwMDAwMDAwMDAwMEAxNzQzMjAxYy04MWIxLTQzYTAtYWE1OS1iMjU2ZmNlYzAxNTEiLCJhdWQiOiIwMDAwMDAwMi0wMDAwLTBmZjEtY2UwMC0wMDAwMDAwMDAwMDAvYXR0YWNobWVudHMub2ZmaWNlLm5ldEAxNzQzMjAxYy04MWIxLTQzYTAtYWE1OS1iMjU2ZmNlYzAxNTEiLCJoYXBwIjoib3dhIn0.T9gXTOs5P2q3WWMQXb9r5NyEE0q8v48Nfggff-oKSkIZWCB6hdtvqfw5yyDPgZ8wq7LD6ZGKZodNR9a5nx0-oBCnKIGH8zgtXwN6m4LkSkGdsI_nXWLsd2W_u_HglWuV9rIr0kdM154xLSa09rvnumoy9ZUJpB1aGVEgb6V2b_QTMWDtThQqQoN1a6U6U75MtOYpyO3R9wsjv385fT4Ym-04Vm5dgyjQwAHPFUf995nOlMTI_pcuYo91Uur6oxzCChTa1z5eGv2N_J8cu6RHFLs8BGQAXqyLHeq0o678QuIKAHn1ahqWALYWH6kndssP8xSc7kuQJLV0rA7eMpHLCA&amp;X-OWA-CANARY=X-OWA-CANARY_cookie_is_null_or_empty&amp;owa=outlook.office.com&amp;scriptVer=20241101001.27&amp;clientId=326CB70E7936412A8C54A378F09E013E&amp;animation=true&amp;persistenceId=a5c05685-d391-49d4-86fc-cb54626ae11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045" y="0"/>
            <a:ext cx="1132898" cy="6435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3563924" y="1258608"/>
            <a:ext cx="4834592" cy="230832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7200" b="0" cap="none" spc="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Letter-join No-Lead 36" panose="02000503000000020003" pitchFamily="50" charset="0"/>
              </a:rPr>
              <a:t>The Hive</a:t>
            </a:r>
            <a:endParaRPr lang="en-US" sz="7200" b="0" cap="none" spc="0" dirty="0" smtClean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Letter-join No-Lead 36" panose="02000503000000020003" pitchFamily="50" charset="0"/>
            </a:endParaRPr>
          </a:p>
          <a:p>
            <a:pPr algn="ctr"/>
            <a:r>
              <a:rPr lang="en-US" sz="72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Letter-join No-Lead 36" panose="02000503000000020003" pitchFamily="50" charset="0"/>
              </a:rPr>
              <a:t>Enrichment </a:t>
            </a:r>
            <a:endParaRPr lang="en-US" sz="72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Letter-join No-Lead 36" panose="02000503000000020003" pitchFamily="50" charset="0"/>
            </a:endParaRPr>
          </a:p>
        </p:txBody>
      </p:sp>
      <p:pic>
        <p:nvPicPr>
          <p:cNvPr id="2" name="Picture 1" descr="Beehive PNG Images - PNG All | PNG All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2469" y="3566932"/>
            <a:ext cx="2857500" cy="2733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1638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 smtClean="0">
                <a:solidFill>
                  <a:schemeClr val="accent1">
                    <a:lumMod val="75000"/>
                  </a:schemeClr>
                </a:solidFill>
                <a:latin typeface="Letter-join Plus 36" panose="02000505000000020003" pitchFamily="50" charset="0"/>
              </a:rPr>
              <a:t>Out and about</a:t>
            </a:r>
            <a:endParaRPr lang="en-GB" dirty="0">
              <a:solidFill>
                <a:schemeClr val="accent1">
                  <a:lumMod val="75000"/>
                </a:schemeClr>
              </a:solidFill>
              <a:latin typeface="Letter-join Plus 36" panose="02000505000000020003" pitchFamily="50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518694" y="1417580"/>
            <a:ext cx="5157787" cy="823912"/>
          </a:xfrm>
        </p:spPr>
        <p:txBody>
          <a:bodyPr>
            <a:normAutofit/>
          </a:bodyPr>
          <a:lstStyle/>
          <a:p>
            <a:r>
              <a:rPr lang="en-GB" dirty="0" smtClean="0">
                <a:solidFill>
                  <a:schemeClr val="accent1">
                    <a:lumMod val="75000"/>
                  </a:schemeClr>
                </a:solidFill>
                <a:latin typeface="Letter-join Plus 36" panose="02000505000000020003" pitchFamily="50" charset="0"/>
              </a:rPr>
              <a:t>We </a:t>
            </a:r>
            <a:r>
              <a:rPr lang="en-GB" dirty="0" smtClean="0">
                <a:solidFill>
                  <a:schemeClr val="accent1">
                    <a:lumMod val="75000"/>
                  </a:schemeClr>
                </a:solidFill>
                <a:latin typeface="Letter-join Plus 36" panose="02000505000000020003" pitchFamily="50" charset="0"/>
              </a:rPr>
              <a:t>have been on a wa</a:t>
            </a:r>
            <a:r>
              <a:rPr lang="en-GB" dirty="0" smtClean="0">
                <a:solidFill>
                  <a:schemeClr val="accent1">
                    <a:lumMod val="75000"/>
                  </a:schemeClr>
                </a:solidFill>
                <a:latin typeface="Letter-join Plus 36" panose="02000505000000020003" pitchFamily="50" charset="0"/>
              </a:rPr>
              <a:t>lk to the shop and to the park.</a:t>
            </a:r>
            <a:endParaRPr lang="en-GB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5421" y="2421948"/>
            <a:ext cx="5153025" cy="367665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64272" y="2421948"/>
            <a:ext cx="2272950" cy="3684313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23049" y="2421948"/>
            <a:ext cx="2082438" cy="3684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2752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solidFill>
                  <a:schemeClr val="accent1">
                    <a:lumMod val="75000"/>
                  </a:schemeClr>
                </a:solidFill>
                <a:latin typeface="Letter-join Plus 36" panose="02000505000000020003" pitchFamily="50" charset="0"/>
              </a:rPr>
              <a:t>We enjoy working </a:t>
            </a:r>
            <a:r>
              <a:rPr lang="en-GB" dirty="0" smtClean="0">
                <a:solidFill>
                  <a:schemeClr val="accent1">
                    <a:lumMod val="75000"/>
                  </a:schemeClr>
                </a:solidFill>
                <a:latin typeface="Letter-join Plus 36" panose="02000505000000020003" pitchFamily="50" charset="0"/>
              </a:rPr>
              <a:t>on our communication</a:t>
            </a:r>
            <a:r>
              <a:rPr lang="en-GB" dirty="0" smtClean="0">
                <a:solidFill>
                  <a:schemeClr val="accent1">
                    <a:lumMod val="75000"/>
                  </a:schemeClr>
                </a:solidFill>
                <a:latin typeface="Letter-join Plus 36" panose="02000505000000020003" pitchFamily="50" charset="0"/>
              </a:rPr>
              <a:t>. </a:t>
            </a:r>
            <a:endParaRPr lang="en-GB" dirty="0">
              <a:solidFill>
                <a:schemeClr val="accent1">
                  <a:lumMod val="75000"/>
                </a:schemeClr>
              </a:solidFill>
              <a:latin typeface="Letter-join Plus 36" panose="02000505000000020003" pitchFamily="50" charset="0"/>
            </a:endParaRPr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7253411" y="1825625"/>
            <a:ext cx="3019177" cy="435133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95636" y="1825626"/>
            <a:ext cx="2283851" cy="435133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4278" y="1825625"/>
            <a:ext cx="3727433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2872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 smtClean="0">
                <a:solidFill>
                  <a:schemeClr val="accent1">
                    <a:lumMod val="75000"/>
                  </a:schemeClr>
                </a:solidFill>
                <a:latin typeface="Letter-join Plus 36" panose="02000505000000020003" pitchFamily="50" charset="0"/>
              </a:rPr>
              <a:t>Building our life skills.</a:t>
            </a:r>
            <a:endParaRPr lang="en-GB" dirty="0">
              <a:solidFill>
                <a:schemeClr val="accent1">
                  <a:lumMod val="75000"/>
                </a:schemeClr>
              </a:solidFill>
              <a:latin typeface="Letter-join Plus 36" panose="02000505000000020003" pitchFamily="50" charset="0"/>
            </a:endParaRPr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842041" y="1825625"/>
            <a:ext cx="3173917" cy="4351338"/>
          </a:xfrm>
          <a:prstGeom prst="rect">
            <a:avLst/>
          </a:prstGeom>
        </p:spPr>
      </p:pic>
      <p:pic>
        <p:nvPicPr>
          <p:cNvPr id="10" name="Content Placeholder 9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6979196" y="1825625"/>
            <a:ext cx="3567607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2438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 smtClean="0">
                <a:solidFill>
                  <a:schemeClr val="accent1">
                    <a:lumMod val="75000"/>
                  </a:schemeClr>
                </a:solidFill>
                <a:latin typeface="Letter-join Plus 36" panose="02000505000000020003" pitchFamily="50" charset="0"/>
              </a:rPr>
              <a:t>Maths</a:t>
            </a:r>
            <a:endParaRPr lang="en-GB" dirty="0">
              <a:solidFill>
                <a:schemeClr val="accent1">
                  <a:lumMod val="75000"/>
                </a:schemeClr>
              </a:solidFill>
              <a:latin typeface="Letter-join Plus 36" panose="02000505000000020003" pitchFamily="50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860247"/>
            <a:ext cx="2838450" cy="2171700"/>
          </a:xfrm>
          <a:prstGeom prst="rect">
            <a:avLst/>
          </a:prstGeom>
        </p:spPr>
      </p:pic>
      <p:pic>
        <p:nvPicPr>
          <p:cNvPr id="14" name="Picture 13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620307" y="2124293"/>
            <a:ext cx="2171701" cy="1643611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Picture 14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5468677" y="2127236"/>
            <a:ext cx="2171700" cy="16377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Picture 15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7250775" y="2190563"/>
            <a:ext cx="2171700" cy="1511068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Picture 16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7726" y="4201506"/>
            <a:ext cx="2148754" cy="1750406"/>
          </a:xfrm>
          <a:prstGeom prst="rect">
            <a:avLst/>
          </a:prstGeom>
          <a:noFill/>
          <a:ln>
            <a:noFill/>
          </a:ln>
        </p:spPr>
      </p:pic>
      <p:pic>
        <p:nvPicPr>
          <p:cNvPr id="18" name="Picture 17"/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9106186" y="2053923"/>
            <a:ext cx="2171701" cy="1784351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Picture 18"/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606" y="4201506"/>
            <a:ext cx="3070746" cy="1750406"/>
          </a:xfrm>
          <a:prstGeom prst="rect">
            <a:avLst/>
          </a:prstGeom>
          <a:noFill/>
          <a:ln>
            <a:noFill/>
          </a:ln>
        </p:spPr>
      </p:pic>
      <p:pic>
        <p:nvPicPr>
          <p:cNvPr id="20" name="Picture 19"/>
          <p:cNvPicPr/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4421" y="4201506"/>
            <a:ext cx="2399029" cy="1750406"/>
          </a:xfrm>
          <a:prstGeom prst="rect">
            <a:avLst/>
          </a:prstGeom>
          <a:noFill/>
          <a:ln>
            <a:noFill/>
          </a:ln>
        </p:spPr>
      </p:pic>
      <p:pic>
        <p:nvPicPr>
          <p:cNvPr id="21" name="Picture 20"/>
          <p:cNvPicPr/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3213"/>
          <a:stretch/>
        </p:blipFill>
        <p:spPr bwMode="auto">
          <a:xfrm rot="5400000">
            <a:off x="8553186" y="4489710"/>
            <a:ext cx="1750407" cy="1173997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750569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 smtClean="0">
                <a:solidFill>
                  <a:schemeClr val="accent1">
                    <a:lumMod val="75000"/>
                  </a:schemeClr>
                </a:solidFill>
                <a:latin typeface="Letter-join Plus 36" panose="02000505000000020003" pitchFamily="50" charset="0"/>
              </a:rPr>
              <a:t>English</a:t>
            </a:r>
            <a:endParaRPr lang="en-GB" dirty="0">
              <a:solidFill>
                <a:schemeClr val="accent1">
                  <a:lumMod val="75000"/>
                </a:schemeClr>
              </a:solidFill>
              <a:latin typeface="Letter-join Plus 36" panose="02000505000000020003" pitchFamily="50" charset="0"/>
            </a:endParaRPr>
          </a:p>
        </p:txBody>
      </p:sp>
      <p:pic>
        <p:nvPicPr>
          <p:cNvPr id="9" name="Content Placeholder 8"/>
          <p:cNvPicPr>
            <a:picLocks noGrp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1084809" y="1825624"/>
            <a:ext cx="2772295" cy="2164484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Content Placeholder 13"/>
          <p:cNvPicPr>
            <a:picLocks noGrp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4098319" y="1762441"/>
            <a:ext cx="2164483" cy="2290849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Picture 14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4017" y="1825624"/>
            <a:ext cx="2686916" cy="2164484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Picture 15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832723" y="4534362"/>
            <a:ext cx="2313335" cy="1735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Picture 16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4152740" y="4526814"/>
            <a:ext cx="2313334" cy="1750522"/>
          </a:xfrm>
          <a:prstGeom prst="rect">
            <a:avLst/>
          </a:prstGeom>
          <a:noFill/>
          <a:ln>
            <a:noFill/>
          </a:ln>
        </p:spPr>
      </p:pic>
      <p:pic>
        <p:nvPicPr>
          <p:cNvPr id="18" name="Picture 17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6392212" y="4513537"/>
            <a:ext cx="2313335" cy="177707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80119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302</TotalTime>
  <Words>34</Words>
  <Application>Microsoft Office PowerPoint</Application>
  <PresentationFormat>Widescreen</PresentationFormat>
  <Paragraphs>8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2" baseType="lpstr">
      <vt:lpstr>Arial</vt:lpstr>
      <vt:lpstr>Calibri</vt:lpstr>
      <vt:lpstr>Calibri Light</vt:lpstr>
      <vt:lpstr>Letter-join No-Lead 36</vt:lpstr>
      <vt:lpstr>Letter-join Plus 36</vt:lpstr>
      <vt:lpstr>Office Theme</vt:lpstr>
      <vt:lpstr>PowerPoint Presentation</vt:lpstr>
      <vt:lpstr>Out and about</vt:lpstr>
      <vt:lpstr>We enjoy working on our communication. </vt:lpstr>
      <vt:lpstr>Building our life skills.</vt:lpstr>
      <vt:lpstr>Maths</vt:lpstr>
      <vt:lpstr>English</vt:lpstr>
    </vt:vector>
  </TitlesOfParts>
  <Company>L.E.A.D. IT Services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Anthony Bricklebank</dc:creator>
  <cp:lastModifiedBy>Nicola Waring</cp:lastModifiedBy>
  <cp:revision>34</cp:revision>
  <dcterms:created xsi:type="dcterms:W3CDTF">2024-11-12T16:16:08Z</dcterms:created>
  <dcterms:modified xsi:type="dcterms:W3CDTF">2025-11-17T14:19:22Z</dcterms:modified>
</cp:coreProperties>
</file>