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1" r:id="rId4"/>
    <p:sldId id="262" r:id="rId5"/>
    <p:sldId id="258" r:id="rId6"/>
    <p:sldId id="259" r:id="rId7"/>
    <p:sldId id="260"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979" autoAdjust="0"/>
  </p:normalViewPr>
  <p:slideViewPr>
    <p:cSldViewPr snapToGrid="0">
      <p:cViewPr varScale="1">
        <p:scale>
          <a:sx n="69" d="100"/>
          <a:sy n="69" d="100"/>
        </p:scale>
        <p:origin x="564"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67217B5-43A8-47D9-993E-6E26B5D42561}" type="datetimeFigureOut">
              <a:rPr lang="en-GB" smtClean="0"/>
              <a:t>10/08/2025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3EB04E1-29EE-4BF2-833F-C6B314DA4EB5}" type="slidenum">
              <a:rPr lang="en-GB" smtClean="0"/>
              <a:t>‹#›</a:t>
            </a:fld>
            <a:endParaRPr lang="en-GB"/>
          </a:p>
        </p:txBody>
      </p:sp>
    </p:spTree>
    <p:extLst>
      <p:ext uri="{BB962C8B-B14F-4D97-AF65-F5344CB8AC3E}">
        <p14:creationId xmlns:p14="http://schemas.microsoft.com/office/powerpoint/2010/main" val="753691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67217B5-43A8-47D9-993E-6E26B5D42561}" type="datetimeFigureOut">
              <a:rPr lang="en-GB" smtClean="0"/>
              <a:t>10/08/2025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3EB04E1-29EE-4BF2-833F-C6B314DA4EB5}" type="slidenum">
              <a:rPr lang="en-GB" smtClean="0"/>
              <a:t>‹#›</a:t>
            </a:fld>
            <a:endParaRPr lang="en-GB"/>
          </a:p>
        </p:txBody>
      </p:sp>
    </p:spTree>
    <p:extLst>
      <p:ext uri="{BB962C8B-B14F-4D97-AF65-F5344CB8AC3E}">
        <p14:creationId xmlns:p14="http://schemas.microsoft.com/office/powerpoint/2010/main" val="2750677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67217B5-43A8-47D9-993E-6E26B5D42561}" type="datetimeFigureOut">
              <a:rPr lang="en-GB" smtClean="0"/>
              <a:t>10/08/2025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3EB04E1-29EE-4BF2-833F-C6B314DA4EB5}" type="slidenum">
              <a:rPr lang="en-GB" smtClean="0"/>
              <a:t>‹#›</a:t>
            </a:fld>
            <a:endParaRPr lang="en-GB"/>
          </a:p>
        </p:txBody>
      </p:sp>
    </p:spTree>
    <p:extLst>
      <p:ext uri="{BB962C8B-B14F-4D97-AF65-F5344CB8AC3E}">
        <p14:creationId xmlns:p14="http://schemas.microsoft.com/office/powerpoint/2010/main" val="1549285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67217B5-43A8-47D9-993E-6E26B5D42561}" type="datetimeFigureOut">
              <a:rPr lang="en-GB" smtClean="0"/>
              <a:t>10/08/2025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3EB04E1-29EE-4BF2-833F-C6B314DA4EB5}" type="slidenum">
              <a:rPr lang="en-GB" smtClean="0"/>
              <a:t>‹#›</a:t>
            </a:fld>
            <a:endParaRPr lang="en-GB"/>
          </a:p>
        </p:txBody>
      </p:sp>
    </p:spTree>
    <p:extLst>
      <p:ext uri="{BB962C8B-B14F-4D97-AF65-F5344CB8AC3E}">
        <p14:creationId xmlns:p14="http://schemas.microsoft.com/office/powerpoint/2010/main" val="2170042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67217B5-43A8-47D9-993E-6E26B5D42561}" type="datetimeFigureOut">
              <a:rPr lang="en-GB" smtClean="0"/>
              <a:t>10/08/2025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3EB04E1-29EE-4BF2-833F-C6B314DA4EB5}" type="slidenum">
              <a:rPr lang="en-GB" smtClean="0"/>
              <a:t>‹#›</a:t>
            </a:fld>
            <a:endParaRPr lang="en-GB"/>
          </a:p>
        </p:txBody>
      </p:sp>
    </p:spTree>
    <p:extLst>
      <p:ext uri="{BB962C8B-B14F-4D97-AF65-F5344CB8AC3E}">
        <p14:creationId xmlns:p14="http://schemas.microsoft.com/office/powerpoint/2010/main" val="1155202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67217B5-43A8-47D9-993E-6E26B5D42561}" type="datetimeFigureOut">
              <a:rPr lang="en-GB" smtClean="0"/>
              <a:t>10/08/2025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3EB04E1-29EE-4BF2-833F-C6B314DA4EB5}" type="slidenum">
              <a:rPr lang="en-GB" smtClean="0"/>
              <a:t>‹#›</a:t>
            </a:fld>
            <a:endParaRPr lang="en-GB"/>
          </a:p>
        </p:txBody>
      </p:sp>
    </p:spTree>
    <p:extLst>
      <p:ext uri="{BB962C8B-B14F-4D97-AF65-F5344CB8AC3E}">
        <p14:creationId xmlns:p14="http://schemas.microsoft.com/office/powerpoint/2010/main" val="75020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67217B5-43A8-47D9-993E-6E26B5D42561}" type="datetimeFigureOut">
              <a:rPr lang="en-GB" smtClean="0"/>
              <a:t>10/08/2025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3EB04E1-29EE-4BF2-833F-C6B314DA4EB5}" type="slidenum">
              <a:rPr lang="en-GB" smtClean="0"/>
              <a:t>‹#›</a:t>
            </a:fld>
            <a:endParaRPr lang="en-GB"/>
          </a:p>
        </p:txBody>
      </p:sp>
    </p:spTree>
    <p:extLst>
      <p:ext uri="{BB962C8B-B14F-4D97-AF65-F5344CB8AC3E}">
        <p14:creationId xmlns:p14="http://schemas.microsoft.com/office/powerpoint/2010/main" val="900838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67217B5-43A8-47D9-993E-6E26B5D42561}" type="datetimeFigureOut">
              <a:rPr lang="en-GB" smtClean="0"/>
              <a:t>10/08/2025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3EB04E1-29EE-4BF2-833F-C6B314DA4EB5}" type="slidenum">
              <a:rPr lang="en-GB" smtClean="0"/>
              <a:t>‹#›</a:t>
            </a:fld>
            <a:endParaRPr lang="en-GB"/>
          </a:p>
        </p:txBody>
      </p:sp>
    </p:spTree>
    <p:extLst>
      <p:ext uri="{BB962C8B-B14F-4D97-AF65-F5344CB8AC3E}">
        <p14:creationId xmlns:p14="http://schemas.microsoft.com/office/powerpoint/2010/main" val="2808422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217B5-43A8-47D9-993E-6E26B5D42561}" type="datetimeFigureOut">
              <a:rPr lang="en-GB" smtClean="0"/>
              <a:t>10/08/2025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3EB04E1-29EE-4BF2-833F-C6B314DA4EB5}" type="slidenum">
              <a:rPr lang="en-GB" smtClean="0"/>
              <a:t>‹#›</a:t>
            </a:fld>
            <a:endParaRPr lang="en-GB"/>
          </a:p>
        </p:txBody>
      </p:sp>
    </p:spTree>
    <p:extLst>
      <p:ext uri="{BB962C8B-B14F-4D97-AF65-F5344CB8AC3E}">
        <p14:creationId xmlns:p14="http://schemas.microsoft.com/office/powerpoint/2010/main" val="2572566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67217B5-43A8-47D9-993E-6E26B5D42561}" type="datetimeFigureOut">
              <a:rPr lang="en-GB" smtClean="0"/>
              <a:t>10/08/2025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3EB04E1-29EE-4BF2-833F-C6B314DA4EB5}" type="slidenum">
              <a:rPr lang="en-GB" smtClean="0"/>
              <a:t>‹#›</a:t>
            </a:fld>
            <a:endParaRPr lang="en-GB"/>
          </a:p>
        </p:txBody>
      </p:sp>
    </p:spTree>
    <p:extLst>
      <p:ext uri="{BB962C8B-B14F-4D97-AF65-F5344CB8AC3E}">
        <p14:creationId xmlns:p14="http://schemas.microsoft.com/office/powerpoint/2010/main" val="4131652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67217B5-43A8-47D9-993E-6E26B5D42561}" type="datetimeFigureOut">
              <a:rPr lang="en-GB" smtClean="0"/>
              <a:t>10/08/2025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3EB04E1-29EE-4BF2-833F-C6B314DA4EB5}" type="slidenum">
              <a:rPr lang="en-GB" smtClean="0"/>
              <a:t>‹#›</a:t>
            </a:fld>
            <a:endParaRPr lang="en-GB"/>
          </a:p>
        </p:txBody>
      </p:sp>
    </p:spTree>
    <p:extLst>
      <p:ext uri="{BB962C8B-B14F-4D97-AF65-F5344CB8AC3E}">
        <p14:creationId xmlns:p14="http://schemas.microsoft.com/office/powerpoint/2010/main" val="599072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7217B5-43A8-47D9-993E-6E26B5D42561}" type="datetimeFigureOut">
              <a:rPr lang="en-GB" smtClean="0"/>
              <a:t>10/08/2025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EB04E1-29EE-4BF2-833F-C6B314DA4EB5}" type="slidenum">
              <a:rPr lang="en-GB" smtClean="0"/>
              <a:t>‹#›</a:t>
            </a:fld>
            <a:endParaRPr lang="en-GB"/>
          </a:p>
        </p:txBody>
      </p:sp>
    </p:spTree>
    <p:extLst>
      <p:ext uri="{BB962C8B-B14F-4D97-AF65-F5344CB8AC3E}">
        <p14:creationId xmlns:p14="http://schemas.microsoft.com/office/powerpoint/2010/main" val="1210852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70000" contrast="-70000"/>
          </a:blip>
          <a:stretch>
            <a:fillRect/>
          </a:stretch>
        </p:blipFill>
        <p:spPr>
          <a:xfrm>
            <a:off x="0" y="0"/>
            <a:ext cx="12422909" cy="7001164"/>
          </a:xfrm>
          <a:prstGeom prst="rect">
            <a:avLst/>
          </a:prstGeom>
        </p:spPr>
      </p:pic>
      <p:sp>
        <p:nvSpPr>
          <p:cNvPr id="2" name="Title 1"/>
          <p:cNvSpPr>
            <a:spLocks noGrp="1"/>
          </p:cNvSpPr>
          <p:nvPr>
            <p:ph type="ctrTitle"/>
          </p:nvPr>
        </p:nvSpPr>
        <p:spPr>
          <a:xfrm>
            <a:off x="1639454" y="2064472"/>
            <a:ext cx="9144000" cy="2387600"/>
          </a:xfrm>
        </p:spPr>
        <p:txBody>
          <a:bodyPr>
            <a:normAutofit fontScale="90000"/>
          </a:bodyPr>
          <a:lstStyle/>
          <a:p>
            <a:r>
              <a:rPr lang="en-GB" b="1" dirty="0" smtClean="0">
                <a:latin typeface="Arial Rounded MT Bold" panose="020F0704030504030204" pitchFamily="34" charset="0"/>
              </a:rPr>
              <a:t>Radford Academy VE day celebrations </a:t>
            </a:r>
            <a:br>
              <a:rPr lang="en-GB" b="1" dirty="0" smtClean="0">
                <a:latin typeface="Arial Rounded MT Bold" panose="020F0704030504030204" pitchFamily="34" charset="0"/>
              </a:rPr>
            </a:br>
            <a:r>
              <a:rPr lang="en-GB" b="1" dirty="0" smtClean="0">
                <a:latin typeface="Arial Rounded MT Bold" panose="020F0704030504030204" pitchFamily="34" charset="0"/>
              </a:rPr>
              <a:t>2024-2025</a:t>
            </a:r>
            <a:endParaRPr lang="en-GB" b="1" dirty="0">
              <a:latin typeface="Arial Rounded MT Bold" panose="020F0704030504030204" pitchFamily="34" charset="0"/>
            </a:endParaRPr>
          </a:p>
        </p:txBody>
      </p:sp>
    </p:spTree>
    <p:extLst>
      <p:ext uri="{BB962C8B-B14F-4D97-AF65-F5344CB8AC3E}">
        <p14:creationId xmlns:p14="http://schemas.microsoft.com/office/powerpoint/2010/main" val="18569435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3759" y="168707"/>
            <a:ext cx="4527550" cy="6532218"/>
          </a:xfrm>
          <a:prstGeom prst="rect">
            <a:avLst/>
          </a:prstGeom>
        </p:spPr>
      </p:pic>
      <p:pic>
        <p:nvPicPr>
          <p:cNvPr id="5" name="Picture 4"/>
          <p:cNvPicPr>
            <a:picLocks noChangeAspect="1"/>
          </p:cNvPicPr>
          <p:nvPr/>
        </p:nvPicPr>
        <p:blipFill>
          <a:blip r:embed="rId3"/>
          <a:stretch>
            <a:fillRect/>
          </a:stretch>
        </p:blipFill>
        <p:spPr>
          <a:xfrm>
            <a:off x="5683539" y="168706"/>
            <a:ext cx="5049116" cy="6566221"/>
          </a:xfrm>
          <a:prstGeom prst="rect">
            <a:avLst/>
          </a:prstGeom>
        </p:spPr>
      </p:pic>
    </p:spTree>
    <p:extLst>
      <p:ext uri="{BB962C8B-B14F-4D97-AF65-F5344CB8AC3E}">
        <p14:creationId xmlns:p14="http://schemas.microsoft.com/office/powerpoint/2010/main" val="21254937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29603" y="593003"/>
            <a:ext cx="9338397" cy="5891699"/>
          </a:xfrm>
          <a:prstGeom prst="rect">
            <a:avLst/>
          </a:prstGeom>
        </p:spPr>
      </p:pic>
    </p:spTree>
    <p:extLst>
      <p:ext uri="{BB962C8B-B14F-4D97-AF65-F5344CB8AC3E}">
        <p14:creationId xmlns:p14="http://schemas.microsoft.com/office/powerpoint/2010/main" val="526866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7053" y="270318"/>
            <a:ext cx="3018775" cy="923330"/>
          </a:xfrm>
          <a:prstGeom prst="rect">
            <a:avLst/>
          </a:prstGeom>
          <a:noFill/>
          <a:ln>
            <a:solidFill>
              <a:srgbClr val="0070C0"/>
            </a:solidFill>
          </a:ln>
        </p:spPr>
        <p:txBody>
          <a:bodyPr wrap="none" lIns="91440" tIns="45720" rIns="91440" bIns="45720">
            <a:spAutoFit/>
          </a:bodyPr>
          <a:lstStyle/>
          <a:p>
            <a:pPr algn="ctr"/>
            <a:r>
              <a:rPr lang="en-US" sz="5400" dirty="0" smtClean="0">
                <a:ln w="0"/>
                <a:solidFill>
                  <a:schemeClr val="accent1"/>
                </a:solidFill>
                <a:effectLst>
                  <a:outerShdw blurRad="38100" dist="25400" dir="5400000" algn="ctr" rotWithShape="0">
                    <a:srgbClr val="6E747A">
                      <a:alpha val="43000"/>
                    </a:srgbClr>
                  </a:outerShdw>
                </a:effectLst>
              </a:rPr>
              <a:t>Assembly </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pic>
        <p:nvPicPr>
          <p:cNvPr id="5" name="Picture 4"/>
          <p:cNvPicPr>
            <a:picLocks noChangeAspect="1"/>
          </p:cNvPicPr>
          <p:nvPr/>
        </p:nvPicPr>
        <p:blipFill>
          <a:blip r:embed="rId4"/>
          <a:stretch>
            <a:fillRect/>
          </a:stretch>
        </p:blipFill>
        <p:spPr>
          <a:xfrm>
            <a:off x="6639985" y="270319"/>
            <a:ext cx="5071790" cy="3128664"/>
          </a:xfrm>
          <a:prstGeom prst="rect">
            <a:avLst/>
          </a:prstGeom>
        </p:spPr>
      </p:pic>
      <p:sp>
        <p:nvSpPr>
          <p:cNvPr id="6" name="TextBox 5"/>
          <p:cNvSpPr txBox="1"/>
          <p:nvPr/>
        </p:nvSpPr>
        <p:spPr>
          <a:xfrm>
            <a:off x="126413" y="1324423"/>
            <a:ext cx="6312292" cy="2677656"/>
          </a:xfrm>
          <a:prstGeom prst="rect">
            <a:avLst/>
          </a:prstGeom>
          <a:noFill/>
        </p:spPr>
        <p:txBody>
          <a:bodyPr wrap="square" rtlCol="0">
            <a:spAutoFit/>
          </a:bodyPr>
          <a:lstStyle/>
          <a:p>
            <a:r>
              <a:rPr lang="en-GB" sz="2800" dirty="0" smtClean="0">
                <a:latin typeface="Letter-join No-Lead 36" panose="02000503000000020003" pitchFamily="50" charset="0"/>
              </a:rPr>
              <a:t>The Year 6 History Ambassadors and the Year 5’s created a presentation all about VE day. They even tested the children’s knowledge by giving them a quiz. We also sang the song sing for the king. </a:t>
            </a:r>
          </a:p>
        </p:txBody>
      </p:sp>
      <p:pic>
        <p:nvPicPr>
          <p:cNvPr id="7" name="Picture 6"/>
          <p:cNvPicPr>
            <a:picLocks noChangeAspect="1"/>
          </p:cNvPicPr>
          <p:nvPr/>
        </p:nvPicPr>
        <p:blipFill>
          <a:blip r:embed="rId5"/>
          <a:stretch>
            <a:fillRect/>
          </a:stretch>
        </p:blipFill>
        <p:spPr>
          <a:xfrm>
            <a:off x="311140" y="4002079"/>
            <a:ext cx="3669732" cy="2434975"/>
          </a:xfrm>
          <a:prstGeom prst="rect">
            <a:avLst/>
          </a:prstGeom>
        </p:spPr>
      </p:pic>
      <p:pic>
        <p:nvPicPr>
          <p:cNvPr id="8" name="Picture 7"/>
          <p:cNvPicPr>
            <a:picLocks noChangeAspect="1"/>
          </p:cNvPicPr>
          <p:nvPr/>
        </p:nvPicPr>
        <p:blipFill>
          <a:blip r:embed="rId6"/>
          <a:stretch>
            <a:fillRect/>
          </a:stretch>
        </p:blipFill>
        <p:spPr>
          <a:xfrm>
            <a:off x="4165599" y="3807006"/>
            <a:ext cx="4490461" cy="2630048"/>
          </a:xfrm>
          <a:prstGeom prst="rect">
            <a:avLst/>
          </a:prstGeom>
        </p:spPr>
      </p:pic>
      <p:pic>
        <p:nvPicPr>
          <p:cNvPr id="9" name="Picture 8"/>
          <p:cNvPicPr>
            <a:picLocks noChangeAspect="1"/>
          </p:cNvPicPr>
          <p:nvPr/>
        </p:nvPicPr>
        <p:blipFill>
          <a:blip r:embed="rId7"/>
          <a:stretch>
            <a:fillRect/>
          </a:stretch>
        </p:blipFill>
        <p:spPr>
          <a:xfrm>
            <a:off x="8840787" y="3807006"/>
            <a:ext cx="3047631" cy="2630048"/>
          </a:xfrm>
          <a:prstGeom prst="rect">
            <a:avLst/>
          </a:prstGeom>
        </p:spPr>
      </p:pic>
      <p:pic>
        <p:nvPicPr>
          <p:cNvPr id="10" name="Sing for the K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165599" y="408710"/>
            <a:ext cx="748146" cy="748146"/>
          </a:xfrm>
          <a:prstGeom prst="rect">
            <a:avLst/>
          </a:prstGeom>
        </p:spPr>
      </p:pic>
    </p:spTree>
    <p:extLst>
      <p:ext uri="{BB962C8B-B14F-4D97-AF65-F5344CB8AC3E}">
        <p14:creationId xmlns:p14="http://schemas.microsoft.com/office/powerpoint/2010/main" val="12756563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587"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5255" y="214899"/>
            <a:ext cx="5408405" cy="923330"/>
          </a:xfrm>
          <a:prstGeom prst="rect">
            <a:avLst/>
          </a:prstGeom>
          <a:noFill/>
          <a:ln>
            <a:solidFill>
              <a:srgbClr val="0070C0"/>
            </a:solidFill>
          </a:ln>
        </p:spPr>
        <p:txBody>
          <a:bodyPr wrap="none" lIns="91440" tIns="45720" rIns="91440" bIns="45720">
            <a:spAutoFit/>
          </a:bodyPr>
          <a:lstStyle/>
          <a:p>
            <a:pPr algn="ctr"/>
            <a:r>
              <a:rPr lang="en-US" sz="5400" b="0" cap="none" spc="0" dirty="0" smtClean="0">
                <a:ln w="0"/>
                <a:solidFill>
                  <a:schemeClr val="accent1"/>
                </a:solidFill>
                <a:effectLst>
                  <a:outerShdw blurRad="38100" dist="25400" dir="5400000" algn="ctr" rotWithShape="0">
                    <a:srgbClr val="6E747A">
                      <a:alpha val="43000"/>
                    </a:srgbClr>
                  </a:outerShdw>
                </a:effectLst>
              </a:rPr>
              <a:t>Reception and KS1</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pic>
        <p:nvPicPr>
          <p:cNvPr id="5" name="Picture 4"/>
          <p:cNvPicPr>
            <a:picLocks noChangeAspect="1"/>
          </p:cNvPicPr>
          <p:nvPr/>
        </p:nvPicPr>
        <p:blipFill>
          <a:blip r:embed="rId2"/>
          <a:stretch>
            <a:fillRect/>
          </a:stretch>
        </p:blipFill>
        <p:spPr>
          <a:xfrm>
            <a:off x="8175625" y="214899"/>
            <a:ext cx="3720811" cy="2581988"/>
          </a:xfrm>
          <a:prstGeom prst="rect">
            <a:avLst/>
          </a:prstGeom>
        </p:spPr>
      </p:pic>
      <p:sp>
        <p:nvSpPr>
          <p:cNvPr id="6" name="TextBox 5"/>
          <p:cNvSpPr txBox="1"/>
          <p:nvPr/>
        </p:nvSpPr>
        <p:spPr>
          <a:xfrm>
            <a:off x="286327" y="1505893"/>
            <a:ext cx="7656946" cy="1631216"/>
          </a:xfrm>
          <a:prstGeom prst="rect">
            <a:avLst/>
          </a:prstGeom>
          <a:noFill/>
        </p:spPr>
        <p:txBody>
          <a:bodyPr wrap="square" rtlCol="0">
            <a:spAutoFit/>
          </a:bodyPr>
          <a:lstStyle/>
          <a:p>
            <a:r>
              <a:rPr lang="en-GB" sz="2000" dirty="0" smtClean="0">
                <a:latin typeface="Letter-join No-Lead 36" panose="02000503000000020003" pitchFamily="50" charset="0"/>
              </a:rPr>
              <a:t>In Reception the children painted the Union jack flag. In Year 1 and Year 2 they decorated their own medal and drew pictures of VE day celebrations. They also made bunting for their tea party. In the afternoon they shared the puddings that they had made at home with their friends</a:t>
            </a:r>
            <a:r>
              <a:rPr lang="en-GB" sz="2000" dirty="0" smtClean="0"/>
              <a:t>. </a:t>
            </a:r>
            <a:endParaRPr lang="en-GB" sz="2000" dirty="0"/>
          </a:p>
        </p:txBody>
      </p:sp>
      <p:pic>
        <p:nvPicPr>
          <p:cNvPr id="7" name="Picture 6"/>
          <p:cNvPicPr>
            <a:picLocks noChangeAspect="1"/>
          </p:cNvPicPr>
          <p:nvPr/>
        </p:nvPicPr>
        <p:blipFill>
          <a:blip r:embed="rId3"/>
          <a:stretch>
            <a:fillRect/>
          </a:stretch>
        </p:blipFill>
        <p:spPr>
          <a:xfrm>
            <a:off x="205255" y="3271981"/>
            <a:ext cx="3646310" cy="2944092"/>
          </a:xfrm>
          <a:prstGeom prst="rect">
            <a:avLst/>
          </a:prstGeom>
        </p:spPr>
      </p:pic>
      <p:pic>
        <p:nvPicPr>
          <p:cNvPr id="8" name="Picture 7"/>
          <p:cNvPicPr>
            <a:picLocks noChangeAspect="1"/>
          </p:cNvPicPr>
          <p:nvPr/>
        </p:nvPicPr>
        <p:blipFill>
          <a:blip r:embed="rId4"/>
          <a:stretch>
            <a:fillRect/>
          </a:stretch>
        </p:blipFill>
        <p:spPr>
          <a:xfrm>
            <a:off x="4210910" y="3305138"/>
            <a:ext cx="3693680" cy="2877777"/>
          </a:xfrm>
          <a:prstGeom prst="rect">
            <a:avLst/>
          </a:prstGeom>
        </p:spPr>
      </p:pic>
      <p:pic>
        <p:nvPicPr>
          <p:cNvPr id="9" name="Picture 8"/>
          <p:cNvPicPr>
            <a:picLocks noChangeAspect="1"/>
          </p:cNvPicPr>
          <p:nvPr/>
        </p:nvPicPr>
        <p:blipFill>
          <a:blip r:embed="rId5"/>
          <a:stretch>
            <a:fillRect/>
          </a:stretch>
        </p:blipFill>
        <p:spPr>
          <a:xfrm>
            <a:off x="8017165" y="3065318"/>
            <a:ext cx="3898956" cy="3117597"/>
          </a:xfrm>
          <a:prstGeom prst="rect">
            <a:avLst/>
          </a:prstGeom>
        </p:spPr>
      </p:pic>
    </p:spTree>
    <p:extLst>
      <p:ext uri="{BB962C8B-B14F-4D97-AF65-F5344CB8AC3E}">
        <p14:creationId xmlns:p14="http://schemas.microsoft.com/office/powerpoint/2010/main" val="26031246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044" y="233372"/>
            <a:ext cx="1206100" cy="923330"/>
          </a:xfrm>
          <a:prstGeom prst="rect">
            <a:avLst/>
          </a:prstGeom>
          <a:noFill/>
          <a:ln>
            <a:solidFill>
              <a:srgbClr val="0070C0"/>
            </a:solidFill>
          </a:ln>
        </p:spPr>
        <p:txBody>
          <a:bodyPr wrap="none" lIns="91440" tIns="45720" rIns="91440" bIns="45720">
            <a:spAutoFit/>
          </a:bodyPr>
          <a:lstStyle/>
          <a:p>
            <a:pPr algn="ctr"/>
            <a:r>
              <a:rPr lang="en-US" sz="5400" b="0" cap="none" spc="0" dirty="0" smtClean="0">
                <a:ln w="0"/>
                <a:solidFill>
                  <a:schemeClr val="accent1"/>
                </a:solidFill>
                <a:effectLst>
                  <a:outerShdw blurRad="38100" dist="25400" dir="5400000" algn="ctr" rotWithShape="0">
                    <a:srgbClr val="6E747A">
                      <a:alpha val="43000"/>
                    </a:srgbClr>
                  </a:outerShdw>
                </a:effectLst>
              </a:rPr>
              <a:t>KS2</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
        <p:nvSpPr>
          <p:cNvPr id="5" name="TextBox 4"/>
          <p:cNvSpPr txBox="1"/>
          <p:nvPr/>
        </p:nvSpPr>
        <p:spPr>
          <a:xfrm>
            <a:off x="182044" y="1348508"/>
            <a:ext cx="7001164" cy="3046988"/>
          </a:xfrm>
          <a:prstGeom prst="rect">
            <a:avLst/>
          </a:prstGeom>
          <a:noFill/>
        </p:spPr>
        <p:txBody>
          <a:bodyPr wrap="square" rtlCol="0">
            <a:spAutoFit/>
          </a:bodyPr>
          <a:lstStyle/>
          <a:p>
            <a:r>
              <a:rPr lang="en-GB" sz="2400" b="1" dirty="0" smtClean="0">
                <a:latin typeface="Letter-join No-Lead 36" panose="02000503000000020003" pitchFamily="50" charset="0"/>
              </a:rPr>
              <a:t>In year 3- </a:t>
            </a:r>
            <a:r>
              <a:rPr lang="en-GB" sz="2400" dirty="0" smtClean="0">
                <a:latin typeface="Letter-join No-Lead 36" panose="02000503000000020003" pitchFamily="50" charset="0"/>
              </a:rPr>
              <a:t>they learned dhow to do the jive a popular dance around the time of WW2. </a:t>
            </a:r>
          </a:p>
          <a:p>
            <a:endParaRPr lang="en-GB" sz="2400" dirty="0" smtClean="0">
              <a:latin typeface="Letter-join No-Lead 36" panose="02000503000000020003" pitchFamily="50" charset="0"/>
            </a:endParaRPr>
          </a:p>
          <a:p>
            <a:r>
              <a:rPr lang="en-GB" sz="2400" b="1" dirty="0" smtClean="0">
                <a:latin typeface="Letter-join No-Lead 36" panose="02000503000000020003" pitchFamily="50" charset="0"/>
              </a:rPr>
              <a:t>In year 4-</a:t>
            </a:r>
            <a:r>
              <a:rPr lang="en-GB" sz="2400" dirty="0" smtClean="0">
                <a:latin typeface="Letter-join No-Lead 36" panose="02000503000000020003" pitchFamily="50" charset="0"/>
              </a:rPr>
              <a:t>They</a:t>
            </a:r>
            <a:r>
              <a:rPr lang="en-GB" sz="2400" b="1" dirty="0" smtClean="0">
                <a:latin typeface="Letter-join No-Lead 36" panose="02000503000000020003" pitchFamily="50" charset="0"/>
              </a:rPr>
              <a:t> </a:t>
            </a:r>
            <a:r>
              <a:rPr lang="en-GB" sz="2400" dirty="0" smtClean="0">
                <a:latin typeface="Letter-join No-Lead 36" panose="02000503000000020003" pitchFamily="50" charset="0"/>
              </a:rPr>
              <a:t>took part in art activities to celebrate VE day and pudding tasting. </a:t>
            </a:r>
          </a:p>
          <a:p>
            <a:endParaRPr lang="en-GB" sz="2400" dirty="0" smtClean="0">
              <a:latin typeface="Letter-join No-Lead 36" panose="02000503000000020003" pitchFamily="50" charset="0"/>
            </a:endParaRPr>
          </a:p>
          <a:p>
            <a:r>
              <a:rPr lang="en-GB" sz="2400" b="1" dirty="0" smtClean="0">
                <a:latin typeface="Letter-join No-Lead 36" panose="02000503000000020003" pitchFamily="50" charset="0"/>
              </a:rPr>
              <a:t>In year 5- </a:t>
            </a:r>
            <a:r>
              <a:rPr lang="en-GB" sz="2400" dirty="0" smtClean="0">
                <a:latin typeface="Letter-join No-Lead 36" panose="02000503000000020003" pitchFamily="50" charset="0"/>
              </a:rPr>
              <a:t>Had an online question and answer session with a holocaust survivor. </a:t>
            </a:r>
            <a:endParaRPr lang="en-GB" sz="2400" dirty="0">
              <a:latin typeface="Letter-join No-Lead 36" panose="02000503000000020003" pitchFamily="50" charset="0"/>
            </a:endParaRPr>
          </a:p>
        </p:txBody>
      </p:sp>
      <p:pic>
        <p:nvPicPr>
          <p:cNvPr id="6" name="Picture 5"/>
          <p:cNvPicPr>
            <a:picLocks noChangeAspect="1"/>
          </p:cNvPicPr>
          <p:nvPr/>
        </p:nvPicPr>
        <p:blipFill>
          <a:blip r:embed="rId2"/>
          <a:stretch>
            <a:fillRect/>
          </a:stretch>
        </p:blipFill>
        <p:spPr>
          <a:xfrm>
            <a:off x="6828559" y="557357"/>
            <a:ext cx="4695521" cy="2527589"/>
          </a:xfrm>
          <a:prstGeom prst="rect">
            <a:avLst/>
          </a:prstGeom>
        </p:spPr>
      </p:pic>
      <p:pic>
        <p:nvPicPr>
          <p:cNvPr id="7" name="Picture 6"/>
          <p:cNvPicPr>
            <a:picLocks noChangeAspect="1"/>
          </p:cNvPicPr>
          <p:nvPr/>
        </p:nvPicPr>
        <p:blipFill>
          <a:blip r:embed="rId3"/>
          <a:stretch>
            <a:fillRect/>
          </a:stretch>
        </p:blipFill>
        <p:spPr>
          <a:xfrm>
            <a:off x="6828559" y="3168865"/>
            <a:ext cx="4695521" cy="3208247"/>
          </a:xfrm>
          <a:prstGeom prst="rect">
            <a:avLst/>
          </a:prstGeom>
        </p:spPr>
      </p:pic>
      <p:pic>
        <p:nvPicPr>
          <p:cNvPr id="8" name="Picture 7"/>
          <p:cNvPicPr>
            <a:picLocks noChangeAspect="1"/>
          </p:cNvPicPr>
          <p:nvPr/>
        </p:nvPicPr>
        <p:blipFill>
          <a:blip r:embed="rId4"/>
          <a:stretch>
            <a:fillRect/>
          </a:stretch>
        </p:blipFill>
        <p:spPr>
          <a:xfrm>
            <a:off x="182044" y="4395496"/>
            <a:ext cx="3426258" cy="1981617"/>
          </a:xfrm>
          <a:prstGeom prst="rect">
            <a:avLst/>
          </a:prstGeom>
        </p:spPr>
      </p:pic>
      <p:pic>
        <p:nvPicPr>
          <p:cNvPr id="9" name="Picture 8"/>
          <p:cNvPicPr>
            <a:picLocks noChangeAspect="1"/>
          </p:cNvPicPr>
          <p:nvPr/>
        </p:nvPicPr>
        <p:blipFill>
          <a:blip r:embed="rId5"/>
          <a:stretch>
            <a:fillRect/>
          </a:stretch>
        </p:blipFill>
        <p:spPr>
          <a:xfrm>
            <a:off x="3695873" y="4395496"/>
            <a:ext cx="3045114" cy="1981617"/>
          </a:xfrm>
          <a:prstGeom prst="rect">
            <a:avLst/>
          </a:prstGeom>
        </p:spPr>
      </p:pic>
    </p:spTree>
    <p:extLst>
      <p:ext uri="{BB962C8B-B14F-4D97-AF65-F5344CB8AC3E}">
        <p14:creationId xmlns:p14="http://schemas.microsoft.com/office/powerpoint/2010/main" val="22798497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91895" y="242608"/>
            <a:ext cx="3859711" cy="923330"/>
          </a:xfrm>
          <a:prstGeom prst="rect">
            <a:avLst/>
          </a:prstGeom>
          <a:noFill/>
          <a:ln>
            <a:solidFill>
              <a:srgbClr val="0070C0"/>
            </a:solidFill>
          </a:ln>
        </p:spPr>
        <p:txBody>
          <a:bodyPr wrap="none" lIns="91440" tIns="45720" rIns="91440" bIns="45720">
            <a:spAutoFit/>
          </a:bodyPr>
          <a:lstStyle/>
          <a:p>
            <a:pPr algn="ctr"/>
            <a:r>
              <a:rPr lang="en-US" sz="5400" b="0" cap="none" spc="0" dirty="0" smtClean="0">
                <a:ln w="0"/>
                <a:solidFill>
                  <a:schemeClr val="accent1"/>
                </a:solidFill>
                <a:effectLst>
                  <a:outerShdw blurRad="38100" dist="25400" dir="5400000" algn="ctr" rotWithShape="0">
                    <a:srgbClr val="6E747A">
                      <a:alpha val="43000"/>
                    </a:srgbClr>
                  </a:outerShdw>
                </a:effectLst>
              </a:rPr>
              <a:t>Our winners!</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
        <p:nvSpPr>
          <p:cNvPr id="5" name="TextBox 4"/>
          <p:cNvSpPr txBox="1"/>
          <p:nvPr/>
        </p:nvSpPr>
        <p:spPr>
          <a:xfrm>
            <a:off x="2013527" y="1422400"/>
            <a:ext cx="7241309" cy="369332"/>
          </a:xfrm>
          <a:prstGeom prst="rect">
            <a:avLst/>
          </a:prstGeom>
          <a:noFill/>
        </p:spPr>
        <p:txBody>
          <a:bodyPr wrap="square" rtlCol="0">
            <a:spAutoFit/>
          </a:bodyPr>
          <a:lstStyle/>
          <a:p>
            <a:r>
              <a:rPr lang="en-GB" dirty="0" smtClean="0">
                <a:latin typeface="Letter-join No-Lead 36" panose="02000503000000020003" pitchFamily="50" charset="0"/>
              </a:rPr>
              <a:t>We announced our winners of the make your own Pudding competition.  </a:t>
            </a:r>
            <a:endParaRPr lang="en-GB" dirty="0">
              <a:latin typeface="Letter-join No-Lead 36" panose="02000503000000020003" pitchFamily="50" charset="0"/>
            </a:endParaRPr>
          </a:p>
        </p:txBody>
      </p:sp>
      <p:pic>
        <p:nvPicPr>
          <p:cNvPr id="6" name="Picture 5"/>
          <p:cNvPicPr>
            <a:picLocks noChangeAspect="1"/>
          </p:cNvPicPr>
          <p:nvPr/>
        </p:nvPicPr>
        <p:blipFill>
          <a:blip r:embed="rId2"/>
          <a:stretch>
            <a:fillRect/>
          </a:stretch>
        </p:blipFill>
        <p:spPr>
          <a:xfrm>
            <a:off x="2606386" y="2160587"/>
            <a:ext cx="6500668" cy="3971750"/>
          </a:xfrm>
          <a:prstGeom prst="rect">
            <a:avLst/>
          </a:prstGeom>
        </p:spPr>
      </p:pic>
    </p:spTree>
    <p:extLst>
      <p:ext uri="{BB962C8B-B14F-4D97-AF65-F5344CB8AC3E}">
        <p14:creationId xmlns:p14="http://schemas.microsoft.com/office/powerpoint/2010/main" val="34903965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171</Words>
  <Application>Microsoft Office PowerPoint</Application>
  <PresentationFormat>Widescreen</PresentationFormat>
  <Paragraphs>13</Paragraphs>
  <Slides>7</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Arial Rounded MT Bold</vt:lpstr>
      <vt:lpstr>Calibri</vt:lpstr>
      <vt:lpstr>Calibri Light</vt:lpstr>
      <vt:lpstr>Letter-join No-Lead 36</vt:lpstr>
      <vt:lpstr>Office Theme</vt:lpstr>
      <vt:lpstr>Radford Academy VE day celebrations  2024-2025</vt:lpstr>
      <vt:lpstr>PowerPoint Presentation</vt:lpstr>
      <vt:lpstr>PowerPoint Presentation</vt:lpstr>
      <vt:lpstr>PowerPoint Presentation</vt:lpstr>
      <vt:lpstr>PowerPoint Presentation</vt:lpstr>
      <vt:lpstr>PowerPoint Presentation</vt:lpstr>
      <vt:lpstr>PowerPoint Presentation</vt:lpstr>
    </vt:vector>
  </TitlesOfParts>
  <Company>L.E.A.D. IT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Radford Academy VE day celebrations  2024-2025</dc:title>
  <dc:creator>Corinne Loach</dc:creator>
  <cp:lastModifiedBy>Corinne Loach</cp:lastModifiedBy>
  <cp:revision>5</cp:revision>
  <dcterms:created xsi:type="dcterms:W3CDTF">2025-06-02T17:09:14Z</dcterms:created>
  <dcterms:modified xsi:type="dcterms:W3CDTF">2025-08-10T13:11:59Z</dcterms:modified>
</cp:coreProperties>
</file>